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44"/>
  </p:notesMasterIdLst>
  <p:sldIdLst>
    <p:sldId id="257" r:id="rId2"/>
    <p:sldId id="258" r:id="rId3"/>
    <p:sldId id="267" r:id="rId4"/>
    <p:sldId id="274" r:id="rId5"/>
    <p:sldId id="338" r:id="rId6"/>
    <p:sldId id="275" r:id="rId7"/>
    <p:sldId id="339" r:id="rId8"/>
    <p:sldId id="340" r:id="rId9"/>
    <p:sldId id="341" r:id="rId10"/>
    <p:sldId id="342" r:id="rId11"/>
    <p:sldId id="343" r:id="rId12"/>
    <p:sldId id="330" r:id="rId13"/>
    <p:sldId id="344" r:id="rId14"/>
    <p:sldId id="345" r:id="rId15"/>
    <p:sldId id="331" r:id="rId16"/>
    <p:sldId id="346" r:id="rId17"/>
    <p:sldId id="332" r:id="rId18"/>
    <p:sldId id="347" r:id="rId19"/>
    <p:sldId id="348" r:id="rId20"/>
    <p:sldId id="333" r:id="rId21"/>
    <p:sldId id="334" r:id="rId22"/>
    <p:sldId id="335" r:id="rId23"/>
    <p:sldId id="336" r:id="rId24"/>
    <p:sldId id="268" r:id="rId25"/>
    <p:sldId id="283" r:id="rId26"/>
    <p:sldId id="349" r:id="rId27"/>
    <p:sldId id="350" r:id="rId28"/>
    <p:sldId id="352" r:id="rId29"/>
    <p:sldId id="353" r:id="rId30"/>
    <p:sldId id="285" r:id="rId31"/>
    <p:sldId id="354" r:id="rId32"/>
    <p:sldId id="286" r:id="rId33"/>
    <p:sldId id="355" r:id="rId34"/>
    <p:sldId id="290" r:id="rId35"/>
    <p:sldId id="361" r:id="rId36"/>
    <p:sldId id="362" r:id="rId37"/>
    <p:sldId id="291" r:id="rId38"/>
    <p:sldId id="356" r:id="rId39"/>
    <p:sldId id="357" r:id="rId40"/>
    <p:sldId id="358" r:id="rId41"/>
    <p:sldId id="359" r:id="rId42"/>
    <p:sldId id="360" r:id="rId43"/>
  </p:sldIdLst>
  <p:sldSz cx="9144000" cy="6858000" type="screen4x3"/>
  <p:notesSz cx="6858000" cy="9144000"/>
  <p:custShowLst>
    <p:custShow name="成績計算" id="0">
      <p:sldLst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</p:sldLst>
    </p:custShow>
    <p:custShow name="資料分析" id="1">
      <p:sldLst>
        <p:sld r:id="rId25"/>
        <p:sld r:id="rId26"/>
        <p:sld r:id="rId27"/>
        <p:sld r:id="rId28"/>
        <p:sld r:id="rId31"/>
        <p:sld r:id="rId29"/>
        <p:sld r:id="rId30"/>
        <p:sld r:id="rId32"/>
        <p:sld r:id="rId33"/>
        <p:sld r:id="rId34"/>
        <p:sld r:id="rId35"/>
        <p:sld r:id="rId36"/>
        <p:sld r:id="rId37"/>
        <p:sld r:id="rId38"/>
        <p:sld r:id="rId39"/>
        <p:sld r:id="rId40"/>
        <p:sld r:id="rId41"/>
        <p:sld r:id="rId42"/>
        <p:sld r:id="rId43"/>
      </p:sldLst>
    </p:custShow>
  </p:custShow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技術分析" id="{2A43AF23-70A0-41B1-BE24-C5E286662E1A}">
          <p14:sldIdLst>
            <p14:sldId id="257"/>
            <p14:sldId id="258"/>
          </p14:sldIdLst>
        </p14:section>
        <p14:section name="成績計算" id="{5C804032-8CB8-4BB8-9331-2644A1A909DF}">
          <p14:sldIdLst>
            <p14:sldId id="267"/>
          </p14:sldIdLst>
        </p14:section>
        <p14:section name="1.點名次數統計" id="{BD846D15-8C52-47E1-8A4E-68CD026FA409}">
          <p14:sldIdLst>
            <p14:sldId id="274"/>
            <p14:sldId id="338"/>
          </p14:sldIdLst>
        </p14:section>
        <p14:section name="2.學習成績計算" id="{2AE69AFC-A97A-4054-84FE-9688D113DDC1}">
          <p14:sldIdLst>
            <p14:sldId id="275"/>
            <p14:sldId id="339"/>
            <p14:sldId id="340"/>
            <p14:sldId id="341"/>
            <p14:sldId id="342"/>
            <p14:sldId id="343"/>
          </p14:sldIdLst>
        </p14:section>
        <p14:section name="3.成績格式" id="{61892311-3F3C-4DCA-B596-736B5779F1E4}">
          <p14:sldIdLst>
            <p14:sldId id="330"/>
            <p14:sldId id="344"/>
            <p14:sldId id="345"/>
            <p14:sldId id="331"/>
          </p14:sldIdLst>
        </p14:section>
        <p14:section name="4.學號文字與數字形態轉換" id="{AC08011E-5C30-4CBB-AF2C-0879E38B457D}">
          <p14:sldIdLst>
            <p14:sldId id="346"/>
            <p14:sldId id="332"/>
          </p14:sldIdLst>
        </p14:section>
        <p14:section name="5.資料遮蔽" id="{78882DEE-E56B-4CA4-B4C8-CC3C9F2D9D40}">
          <p14:sldIdLst>
            <p14:sldId id="347"/>
            <p14:sldId id="348"/>
          </p14:sldIdLst>
        </p14:section>
        <p14:section name="6.資訊能力檢測" id="{8D61A6AB-9EAC-4387-9E06-632F376B249A}">
          <p14:sldIdLst>
            <p14:sldId id="333"/>
            <p14:sldId id="334"/>
            <p14:sldId id="335"/>
            <p14:sldId id="336"/>
          </p14:sldIdLst>
        </p14:section>
        <p14:section name="資料分析" id="{2A459FC7-9205-4573-91B0-DF9E949FF065}">
          <p14:sldIdLst>
            <p14:sldId id="268"/>
          </p14:sldIdLst>
        </p14:section>
        <p14:section name="1.移除重複性資料" id="{B9505876-B28A-4A4E-891F-7C3176F23816}">
          <p14:sldIdLst>
            <p14:sldId id="283"/>
            <p14:sldId id="349"/>
            <p14:sldId id="350"/>
          </p14:sldIdLst>
        </p14:section>
        <p14:section name="2.多重選單資料驗證" id="{6388E801-7809-4D31-BB7C-F905B4093F06}">
          <p14:sldIdLst>
            <p14:sldId id="352"/>
            <p14:sldId id="353"/>
            <p14:sldId id="285"/>
            <p14:sldId id="354"/>
          </p14:sldIdLst>
        </p14:section>
        <p14:section name="3.統計各科成績" id="{CF6FA352-060F-46B2-A4A5-B46C6E6C26DC}">
          <p14:sldIdLst>
            <p14:sldId id="286"/>
            <p14:sldId id="355"/>
          </p14:sldIdLst>
        </p14:section>
        <p14:section name="4.統計甄選名單" id="{C135CF7B-EDD9-48CA-BDC0-741110B8B5EA}">
          <p14:sldIdLst>
            <p14:sldId id="290"/>
            <p14:sldId id="361"/>
            <p14:sldId id="362"/>
          </p14:sldIdLst>
        </p14:section>
        <p14:section name="5.統計學業成績" id="{B8A6F0D9-9435-4A8C-80EF-ECE41CBF1517}">
          <p14:sldIdLst>
            <p14:sldId id="291"/>
            <p14:sldId id="356"/>
            <p14:sldId id="357"/>
            <p14:sldId id="358"/>
            <p14:sldId id="359"/>
            <p14:sldId id="3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C64242"/>
    <a:srgbClr val="E49C9C"/>
    <a:srgbClr val="990000"/>
    <a:srgbClr val="8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48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36235C-4FDD-4A8E-85B0-BD3C8219A29A}" type="doc">
      <dgm:prSet loTypeId="urn:microsoft.com/office/officeart/2005/8/layout/hProcess9" loCatId="process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A9E5EE37-8FBD-4250-8253-164654A4C518}">
      <dgm:prSet custT="1"/>
      <dgm:spPr/>
      <dgm:t>
        <a:bodyPr/>
        <a:lstStyle/>
        <a:p>
          <a:r>
            <a:rPr lang="zh-TW" altLang="en-US" sz="2800" dirty="0" smtClean="0">
              <a:hlinkClick xmlns:r="http://schemas.openxmlformats.org/officeDocument/2006/relationships" r:id="" action="ppaction://customshow?id=0&amp;return=true"/>
            </a:rPr>
            <a:t>成績計算</a:t>
          </a:r>
          <a:endParaRPr lang="zh-TW" altLang="en-US" sz="2800" dirty="0"/>
        </a:p>
      </dgm:t>
    </dgm:pt>
    <dgm:pt modelId="{9AD3287D-7954-4E05-81C4-FC5407B76259}" type="parTrans" cxnId="{C39161BE-1DCC-4D8F-8A73-19EFC7411454}">
      <dgm:prSet/>
      <dgm:spPr/>
      <dgm:t>
        <a:bodyPr/>
        <a:lstStyle/>
        <a:p>
          <a:endParaRPr lang="zh-TW" altLang="en-US" sz="2800"/>
        </a:p>
      </dgm:t>
    </dgm:pt>
    <dgm:pt modelId="{1525C2C8-DF88-4A3E-86DF-4267204E0181}" type="sibTrans" cxnId="{C39161BE-1DCC-4D8F-8A73-19EFC7411454}">
      <dgm:prSet/>
      <dgm:spPr/>
      <dgm:t>
        <a:bodyPr/>
        <a:lstStyle/>
        <a:p>
          <a:endParaRPr lang="zh-TW" altLang="en-US" sz="2800"/>
        </a:p>
      </dgm:t>
    </dgm:pt>
    <dgm:pt modelId="{F0E464AE-DEF2-435B-AE4F-6455FCF19DA2}">
      <dgm:prSet custT="1"/>
      <dgm:spPr/>
      <dgm:t>
        <a:bodyPr/>
        <a:lstStyle/>
        <a:p>
          <a:r>
            <a:rPr lang="zh-TW" altLang="en-US" sz="2800" dirty="0" smtClean="0">
              <a:hlinkClick xmlns:r="http://schemas.openxmlformats.org/officeDocument/2006/relationships" r:id="" action="ppaction://customshow?id=1&amp;return=true"/>
            </a:rPr>
            <a:t>資料分析</a:t>
          </a:r>
          <a:endParaRPr lang="zh-TW" altLang="en-US" sz="2800" dirty="0"/>
        </a:p>
      </dgm:t>
    </dgm:pt>
    <dgm:pt modelId="{596D6F65-A891-4D3F-9BA4-B48B06A938AD}" type="parTrans" cxnId="{C210CD45-00FF-456A-B015-DD56F3FE7D82}">
      <dgm:prSet/>
      <dgm:spPr/>
      <dgm:t>
        <a:bodyPr/>
        <a:lstStyle/>
        <a:p>
          <a:endParaRPr lang="zh-TW" altLang="en-US" sz="2800"/>
        </a:p>
      </dgm:t>
    </dgm:pt>
    <dgm:pt modelId="{E6509A3E-5A08-4AC8-A717-806F69007DE2}" type="sibTrans" cxnId="{C210CD45-00FF-456A-B015-DD56F3FE7D82}">
      <dgm:prSet/>
      <dgm:spPr/>
      <dgm:t>
        <a:bodyPr/>
        <a:lstStyle/>
        <a:p>
          <a:endParaRPr lang="zh-TW" altLang="en-US" sz="2800"/>
        </a:p>
      </dgm:t>
    </dgm:pt>
    <dgm:pt modelId="{CB4CDAA0-1192-45C0-AD80-700CA5339C7B}" type="pres">
      <dgm:prSet presAssocID="{1B36235C-4FDD-4A8E-85B0-BD3C8219A29A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B56C8A6-8946-474C-9316-E601DA44F1B8}" type="pres">
      <dgm:prSet presAssocID="{1B36235C-4FDD-4A8E-85B0-BD3C8219A29A}" presName="arrow" presStyleLbl="bgShp" presStyleIdx="0" presStyleCnt="1"/>
      <dgm:spPr/>
    </dgm:pt>
    <dgm:pt modelId="{49C4A309-B01E-40E8-9F3B-7A866ECA3CB5}" type="pres">
      <dgm:prSet presAssocID="{1B36235C-4FDD-4A8E-85B0-BD3C8219A29A}" presName="linearProcess" presStyleCnt="0"/>
      <dgm:spPr/>
    </dgm:pt>
    <dgm:pt modelId="{EE2E7DE6-B445-4DB9-A1BB-FBB1783A31A3}" type="pres">
      <dgm:prSet presAssocID="{A9E5EE37-8FBD-4250-8253-164654A4C518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E21AB5C-4ABB-4D73-85F5-5234525025AA}" type="pres">
      <dgm:prSet presAssocID="{1525C2C8-DF88-4A3E-86DF-4267204E0181}" presName="sibTrans" presStyleCnt="0"/>
      <dgm:spPr/>
    </dgm:pt>
    <dgm:pt modelId="{BF0649B5-BE33-471C-BAD7-D72FE216D63B}" type="pres">
      <dgm:prSet presAssocID="{F0E464AE-DEF2-435B-AE4F-6455FCF19DA2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6D552AD-6AEF-4A63-8F2D-FAF07924FD7B}" type="presOf" srcId="{F0E464AE-DEF2-435B-AE4F-6455FCF19DA2}" destId="{BF0649B5-BE33-471C-BAD7-D72FE216D63B}" srcOrd="0" destOrd="0" presId="urn:microsoft.com/office/officeart/2005/8/layout/hProcess9"/>
    <dgm:cxn modelId="{32005159-E9E3-49D7-8232-026FE6E68F86}" type="presOf" srcId="{A9E5EE37-8FBD-4250-8253-164654A4C518}" destId="{EE2E7DE6-B445-4DB9-A1BB-FBB1783A31A3}" srcOrd="0" destOrd="0" presId="urn:microsoft.com/office/officeart/2005/8/layout/hProcess9"/>
    <dgm:cxn modelId="{C210CD45-00FF-456A-B015-DD56F3FE7D82}" srcId="{1B36235C-4FDD-4A8E-85B0-BD3C8219A29A}" destId="{F0E464AE-DEF2-435B-AE4F-6455FCF19DA2}" srcOrd="1" destOrd="0" parTransId="{596D6F65-A891-4D3F-9BA4-B48B06A938AD}" sibTransId="{E6509A3E-5A08-4AC8-A717-806F69007DE2}"/>
    <dgm:cxn modelId="{C39161BE-1DCC-4D8F-8A73-19EFC7411454}" srcId="{1B36235C-4FDD-4A8E-85B0-BD3C8219A29A}" destId="{A9E5EE37-8FBD-4250-8253-164654A4C518}" srcOrd="0" destOrd="0" parTransId="{9AD3287D-7954-4E05-81C4-FC5407B76259}" sibTransId="{1525C2C8-DF88-4A3E-86DF-4267204E0181}"/>
    <dgm:cxn modelId="{C88AA9E9-6C85-41F9-9D35-1CC114EBE1EA}" type="presOf" srcId="{1B36235C-4FDD-4A8E-85B0-BD3C8219A29A}" destId="{CB4CDAA0-1192-45C0-AD80-700CA5339C7B}" srcOrd="0" destOrd="0" presId="urn:microsoft.com/office/officeart/2005/8/layout/hProcess9"/>
    <dgm:cxn modelId="{C59FA91A-E25C-47E1-9DA0-59F47EA92030}" type="presParOf" srcId="{CB4CDAA0-1192-45C0-AD80-700CA5339C7B}" destId="{6B56C8A6-8946-474C-9316-E601DA44F1B8}" srcOrd="0" destOrd="0" presId="urn:microsoft.com/office/officeart/2005/8/layout/hProcess9"/>
    <dgm:cxn modelId="{291B3D3B-F66A-40ED-A191-2A7D724CC8A8}" type="presParOf" srcId="{CB4CDAA0-1192-45C0-AD80-700CA5339C7B}" destId="{49C4A309-B01E-40E8-9F3B-7A866ECA3CB5}" srcOrd="1" destOrd="0" presId="urn:microsoft.com/office/officeart/2005/8/layout/hProcess9"/>
    <dgm:cxn modelId="{697E68EF-0231-406E-9F82-F834BA39B377}" type="presParOf" srcId="{49C4A309-B01E-40E8-9F3B-7A866ECA3CB5}" destId="{EE2E7DE6-B445-4DB9-A1BB-FBB1783A31A3}" srcOrd="0" destOrd="0" presId="urn:microsoft.com/office/officeart/2005/8/layout/hProcess9"/>
    <dgm:cxn modelId="{445DCBA8-7E71-40DA-9888-9E057A4BBAF3}" type="presParOf" srcId="{49C4A309-B01E-40E8-9F3B-7A866ECA3CB5}" destId="{9E21AB5C-4ABB-4D73-85F5-5234525025AA}" srcOrd="1" destOrd="0" presId="urn:microsoft.com/office/officeart/2005/8/layout/hProcess9"/>
    <dgm:cxn modelId="{BF3A99DD-E99C-4B6A-AD74-D6EABCAFBD36}" type="presParOf" srcId="{49C4A309-B01E-40E8-9F3B-7A866ECA3CB5}" destId="{BF0649B5-BE33-471C-BAD7-D72FE216D63B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1274D7-B18E-454D-BCDE-4A9FF59F800C}" type="doc">
      <dgm:prSet loTypeId="urn:microsoft.com/office/officeart/2008/layout/VerticalCurvedLis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C90D7D24-7382-4082-BAC2-E2B921301299}">
      <dgm:prSet/>
      <dgm:spPr/>
      <dgm:t>
        <a:bodyPr/>
        <a:lstStyle/>
        <a:p>
          <a:pPr rtl="0"/>
          <a:r>
            <a:rPr lang="zh-TW" dirty="0" smtClean="0"/>
            <a:t>點名次數統計</a:t>
          </a:r>
          <a:endParaRPr lang="zh-TW" dirty="0"/>
        </a:p>
      </dgm:t>
    </dgm:pt>
    <dgm:pt modelId="{CEA0E017-EC97-496C-B270-4949E843AE1A}" type="parTrans" cxnId="{AE806A19-041A-4926-98F2-25C05EF7F7C6}">
      <dgm:prSet/>
      <dgm:spPr/>
      <dgm:t>
        <a:bodyPr/>
        <a:lstStyle/>
        <a:p>
          <a:endParaRPr lang="zh-TW" altLang="en-US"/>
        </a:p>
      </dgm:t>
    </dgm:pt>
    <dgm:pt modelId="{59CD9993-5F0E-4316-8E7C-FBBA4C148E29}" type="sibTrans" cxnId="{AE806A19-041A-4926-98F2-25C05EF7F7C6}">
      <dgm:prSet/>
      <dgm:spPr/>
      <dgm:t>
        <a:bodyPr/>
        <a:lstStyle/>
        <a:p>
          <a:endParaRPr lang="zh-TW" altLang="en-US"/>
        </a:p>
      </dgm:t>
    </dgm:pt>
    <dgm:pt modelId="{37378456-680B-4228-BBA5-85B939BE13B7}">
      <dgm:prSet/>
      <dgm:spPr/>
      <dgm:t>
        <a:bodyPr/>
        <a:lstStyle/>
        <a:p>
          <a:r>
            <a:rPr lang="zh-TW" smtClean="0"/>
            <a:t>學習成績計算</a:t>
          </a:r>
          <a:endParaRPr lang="zh-TW"/>
        </a:p>
      </dgm:t>
    </dgm:pt>
    <dgm:pt modelId="{0567582D-964E-42A3-89FE-2BFBA2625319}" type="parTrans" cxnId="{4ECBCE1B-4972-471A-BBD6-E047A9C0C064}">
      <dgm:prSet/>
      <dgm:spPr/>
      <dgm:t>
        <a:bodyPr/>
        <a:lstStyle/>
        <a:p>
          <a:endParaRPr lang="zh-TW" altLang="en-US"/>
        </a:p>
      </dgm:t>
    </dgm:pt>
    <dgm:pt modelId="{BB17F07C-4EB5-4789-9D0A-FAD4FD279C9A}" type="sibTrans" cxnId="{4ECBCE1B-4972-471A-BBD6-E047A9C0C064}">
      <dgm:prSet/>
      <dgm:spPr/>
      <dgm:t>
        <a:bodyPr/>
        <a:lstStyle/>
        <a:p>
          <a:endParaRPr lang="zh-TW" altLang="en-US"/>
        </a:p>
      </dgm:t>
    </dgm:pt>
    <dgm:pt modelId="{8761FD91-2247-4C97-B7E4-E7652C73CA79}">
      <dgm:prSet/>
      <dgm:spPr/>
      <dgm:t>
        <a:bodyPr/>
        <a:lstStyle/>
        <a:p>
          <a:r>
            <a:rPr lang="zh-TW" smtClean="0"/>
            <a:t>成績格式化條件設定</a:t>
          </a:r>
          <a:endParaRPr lang="zh-TW"/>
        </a:p>
      </dgm:t>
    </dgm:pt>
    <dgm:pt modelId="{6831538E-46B0-4BD3-8926-0F8E9DEDE746}" type="parTrans" cxnId="{263C9A8F-F912-40A9-B0DE-87FBE899D80A}">
      <dgm:prSet/>
      <dgm:spPr/>
      <dgm:t>
        <a:bodyPr/>
        <a:lstStyle/>
        <a:p>
          <a:endParaRPr lang="zh-TW" altLang="en-US"/>
        </a:p>
      </dgm:t>
    </dgm:pt>
    <dgm:pt modelId="{66A93C37-B1A1-495D-8BFC-C010FF93ABAC}" type="sibTrans" cxnId="{263C9A8F-F912-40A9-B0DE-87FBE899D80A}">
      <dgm:prSet/>
      <dgm:spPr/>
      <dgm:t>
        <a:bodyPr/>
        <a:lstStyle/>
        <a:p>
          <a:endParaRPr lang="zh-TW" altLang="en-US"/>
        </a:p>
      </dgm:t>
    </dgm:pt>
    <dgm:pt modelId="{F68BA339-33C1-4783-9978-E9263163A18F}">
      <dgm:prSet/>
      <dgm:spPr/>
      <dgm:t>
        <a:bodyPr/>
        <a:lstStyle/>
        <a:p>
          <a:r>
            <a:rPr lang="zh-TW" smtClean="0"/>
            <a:t>學號文字與數字形態轉換</a:t>
          </a:r>
          <a:endParaRPr lang="zh-TW"/>
        </a:p>
      </dgm:t>
    </dgm:pt>
    <dgm:pt modelId="{D26D43DB-82CB-46D7-9A39-E9E49BE70E79}" type="parTrans" cxnId="{918C5BE1-2DB3-4378-96D9-07429273F48E}">
      <dgm:prSet/>
      <dgm:spPr/>
      <dgm:t>
        <a:bodyPr/>
        <a:lstStyle/>
        <a:p>
          <a:endParaRPr lang="zh-TW" altLang="en-US"/>
        </a:p>
      </dgm:t>
    </dgm:pt>
    <dgm:pt modelId="{E03DA2E4-0928-48C2-A49F-C438707422BA}" type="sibTrans" cxnId="{918C5BE1-2DB3-4378-96D9-07429273F48E}">
      <dgm:prSet/>
      <dgm:spPr/>
      <dgm:t>
        <a:bodyPr/>
        <a:lstStyle/>
        <a:p>
          <a:endParaRPr lang="zh-TW" altLang="en-US"/>
        </a:p>
      </dgm:t>
    </dgm:pt>
    <dgm:pt modelId="{65BEFC59-1E58-48E8-B2FC-BBD6F0F795F8}">
      <dgm:prSet/>
      <dgm:spPr/>
      <dgm:t>
        <a:bodyPr/>
        <a:lstStyle/>
        <a:p>
          <a:r>
            <a:rPr lang="zh-TW" smtClean="0"/>
            <a:t>資料遮蔽</a:t>
          </a:r>
          <a:endParaRPr lang="zh-TW"/>
        </a:p>
      </dgm:t>
    </dgm:pt>
    <dgm:pt modelId="{635EEABA-5124-40C7-B5AB-C4A935308119}" type="parTrans" cxnId="{045668E8-AE82-4A75-B207-C2DF199238A5}">
      <dgm:prSet/>
      <dgm:spPr/>
      <dgm:t>
        <a:bodyPr/>
        <a:lstStyle/>
        <a:p>
          <a:endParaRPr lang="zh-TW" altLang="en-US"/>
        </a:p>
      </dgm:t>
    </dgm:pt>
    <dgm:pt modelId="{74A3F053-A515-466D-8402-A1EF3F825263}" type="sibTrans" cxnId="{045668E8-AE82-4A75-B207-C2DF199238A5}">
      <dgm:prSet/>
      <dgm:spPr/>
      <dgm:t>
        <a:bodyPr/>
        <a:lstStyle/>
        <a:p>
          <a:endParaRPr lang="zh-TW" altLang="en-US"/>
        </a:p>
      </dgm:t>
    </dgm:pt>
    <dgm:pt modelId="{F89BBAE0-1D1F-4640-BB5E-14DE4811C5EF}">
      <dgm:prSet/>
      <dgm:spPr/>
      <dgm:t>
        <a:bodyPr/>
        <a:lstStyle/>
        <a:p>
          <a:r>
            <a:rPr lang="zh-TW" smtClean="0"/>
            <a:t>資訊能力檢測</a:t>
          </a:r>
          <a:endParaRPr lang="zh-TW"/>
        </a:p>
      </dgm:t>
    </dgm:pt>
    <dgm:pt modelId="{8CD917A9-BB66-42EE-A781-ABBAB51735B9}" type="parTrans" cxnId="{F65F5A10-8471-48DD-B327-2F235CA73025}">
      <dgm:prSet/>
      <dgm:spPr/>
      <dgm:t>
        <a:bodyPr/>
        <a:lstStyle/>
        <a:p>
          <a:endParaRPr lang="zh-TW" altLang="en-US"/>
        </a:p>
      </dgm:t>
    </dgm:pt>
    <dgm:pt modelId="{9C001484-C37A-4F61-BA25-082229E14589}" type="sibTrans" cxnId="{F65F5A10-8471-48DD-B327-2F235CA73025}">
      <dgm:prSet/>
      <dgm:spPr/>
      <dgm:t>
        <a:bodyPr/>
        <a:lstStyle/>
        <a:p>
          <a:endParaRPr lang="zh-TW" altLang="en-US"/>
        </a:p>
      </dgm:t>
    </dgm:pt>
    <dgm:pt modelId="{C7613B23-8243-437C-ADE3-5AD4E2B8DD2F}" type="pres">
      <dgm:prSet presAssocID="{D51274D7-B18E-454D-BCDE-4A9FF59F800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C013B01A-323E-4AD4-ABED-9E453CC4EA64}" type="pres">
      <dgm:prSet presAssocID="{D51274D7-B18E-454D-BCDE-4A9FF59F800C}" presName="Name1" presStyleCnt="0"/>
      <dgm:spPr/>
    </dgm:pt>
    <dgm:pt modelId="{F7B21520-20D1-4586-988D-5A690E66321A}" type="pres">
      <dgm:prSet presAssocID="{D51274D7-B18E-454D-BCDE-4A9FF59F800C}" presName="cycle" presStyleCnt="0"/>
      <dgm:spPr/>
    </dgm:pt>
    <dgm:pt modelId="{47A84441-6410-48FB-A089-584C3525985B}" type="pres">
      <dgm:prSet presAssocID="{D51274D7-B18E-454D-BCDE-4A9FF59F800C}" presName="srcNode" presStyleLbl="node1" presStyleIdx="0" presStyleCnt="6"/>
      <dgm:spPr/>
    </dgm:pt>
    <dgm:pt modelId="{06C350F1-1951-4760-A858-77063F229DA0}" type="pres">
      <dgm:prSet presAssocID="{D51274D7-B18E-454D-BCDE-4A9FF59F800C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0AC459F7-8098-4F84-B699-3991594CCC84}" type="pres">
      <dgm:prSet presAssocID="{D51274D7-B18E-454D-BCDE-4A9FF59F800C}" presName="extraNode" presStyleLbl="node1" presStyleIdx="0" presStyleCnt="6"/>
      <dgm:spPr/>
    </dgm:pt>
    <dgm:pt modelId="{CD6E7C8C-5083-471D-94A0-E4CA7A1D9442}" type="pres">
      <dgm:prSet presAssocID="{D51274D7-B18E-454D-BCDE-4A9FF59F800C}" presName="dstNode" presStyleLbl="node1" presStyleIdx="0" presStyleCnt="6"/>
      <dgm:spPr/>
    </dgm:pt>
    <dgm:pt modelId="{A913D3DC-9139-4274-BC45-1F85925F81A0}" type="pres">
      <dgm:prSet presAssocID="{C90D7D24-7382-4082-BAC2-E2B921301299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3ED445-ADF2-4119-9980-A4BDF0A04EB5}" type="pres">
      <dgm:prSet presAssocID="{C90D7D24-7382-4082-BAC2-E2B921301299}" presName="accent_1" presStyleCnt="0"/>
      <dgm:spPr/>
    </dgm:pt>
    <dgm:pt modelId="{BC60E59C-976E-4499-AC29-4DEE30E1DB51}" type="pres">
      <dgm:prSet presAssocID="{C90D7D24-7382-4082-BAC2-E2B921301299}" presName="accentRepeatNode" presStyleLbl="solidFgAcc1" presStyleIdx="0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7CF1609D-253B-4C71-B14D-34CC1F756D58}" type="pres">
      <dgm:prSet presAssocID="{37378456-680B-4228-BBA5-85B939BE13B7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F19AC79-D490-4D96-9661-F626E321C508}" type="pres">
      <dgm:prSet presAssocID="{37378456-680B-4228-BBA5-85B939BE13B7}" presName="accent_2" presStyleCnt="0"/>
      <dgm:spPr/>
    </dgm:pt>
    <dgm:pt modelId="{381070F6-A1A5-460D-9FEF-9E1F05C14DC7}" type="pres">
      <dgm:prSet presAssocID="{37378456-680B-4228-BBA5-85B939BE13B7}" presName="accentRepeatNode" presStyleLbl="solidFgAcc1" presStyleIdx="1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7FC001FD-B521-4090-9688-4782B7ED4ECE}" type="pres">
      <dgm:prSet presAssocID="{8761FD91-2247-4C97-B7E4-E7652C73CA79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9E752AE-27A0-4EC7-B553-BEDFA3A7D848}" type="pres">
      <dgm:prSet presAssocID="{8761FD91-2247-4C97-B7E4-E7652C73CA79}" presName="accent_3" presStyleCnt="0"/>
      <dgm:spPr/>
    </dgm:pt>
    <dgm:pt modelId="{7F9B2204-CA5E-4816-85CE-AA12A026E2F7}" type="pres">
      <dgm:prSet presAssocID="{8761FD91-2247-4C97-B7E4-E7652C73CA79}" presName="accentRepeatNode" presStyleLbl="solidFgAcc1" presStyleIdx="2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96344D4A-98B9-4326-8EDD-42ECCDC6095D}" type="pres">
      <dgm:prSet presAssocID="{F68BA339-33C1-4783-9978-E9263163A18F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56344F-02EA-4DA0-8598-68F78601B6F1}" type="pres">
      <dgm:prSet presAssocID="{F68BA339-33C1-4783-9978-E9263163A18F}" presName="accent_4" presStyleCnt="0"/>
      <dgm:spPr/>
    </dgm:pt>
    <dgm:pt modelId="{9AA54ECD-1CFD-49C0-AF4A-87D8CEF7B2E7}" type="pres">
      <dgm:prSet presAssocID="{F68BA339-33C1-4783-9978-E9263163A18F}" presName="accentRepeatNode" presStyleLbl="solidFgAcc1" presStyleIdx="3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9FA2221A-83DB-49D1-A59A-29DEA9391ADE}" type="pres">
      <dgm:prSet presAssocID="{65BEFC59-1E58-48E8-B2FC-BBD6F0F795F8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4B2712-88DA-4312-9147-6C863AC81236}" type="pres">
      <dgm:prSet presAssocID="{65BEFC59-1E58-48E8-B2FC-BBD6F0F795F8}" presName="accent_5" presStyleCnt="0"/>
      <dgm:spPr/>
    </dgm:pt>
    <dgm:pt modelId="{74E6C81F-2E36-4131-9CAC-3425B2F992D4}" type="pres">
      <dgm:prSet presAssocID="{65BEFC59-1E58-48E8-B2FC-BBD6F0F795F8}" presName="accentRepeatNode" presStyleLbl="solidFgAcc1" presStyleIdx="4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9B307EA5-A0DD-444D-8597-8B87D3B53E0D}" type="pres">
      <dgm:prSet presAssocID="{F89BBAE0-1D1F-4640-BB5E-14DE4811C5EF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770472-173E-46DA-AF77-7A5F6DE27AB4}" type="pres">
      <dgm:prSet presAssocID="{F89BBAE0-1D1F-4640-BB5E-14DE4811C5EF}" presName="accent_6" presStyleCnt="0"/>
      <dgm:spPr/>
    </dgm:pt>
    <dgm:pt modelId="{F15C0A6A-A84F-4B34-A836-C895C2EDD0F6}" type="pres">
      <dgm:prSet presAssocID="{F89BBAE0-1D1F-4640-BB5E-14DE4811C5EF}" presName="accentRepeatNode" presStyleLbl="solidFgAcc1" presStyleIdx="5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</dgm:ptLst>
  <dgm:cxnLst>
    <dgm:cxn modelId="{918C5BE1-2DB3-4378-96D9-07429273F48E}" srcId="{D51274D7-B18E-454D-BCDE-4A9FF59F800C}" destId="{F68BA339-33C1-4783-9978-E9263163A18F}" srcOrd="3" destOrd="0" parTransId="{D26D43DB-82CB-46D7-9A39-E9E49BE70E79}" sibTransId="{E03DA2E4-0928-48C2-A49F-C438707422BA}"/>
    <dgm:cxn modelId="{AE806A19-041A-4926-98F2-25C05EF7F7C6}" srcId="{D51274D7-B18E-454D-BCDE-4A9FF59F800C}" destId="{C90D7D24-7382-4082-BAC2-E2B921301299}" srcOrd="0" destOrd="0" parTransId="{CEA0E017-EC97-496C-B270-4949E843AE1A}" sibTransId="{59CD9993-5F0E-4316-8E7C-FBBA4C148E29}"/>
    <dgm:cxn modelId="{F65F5A10-8471-48DD-B327-2F235CA73025}" srcId="{D51274D7-B18E-454D-BCDE-4A9FF59F800C}" destId="{F89BBAE0-1D1F-4640-BB5E-14DE4811C5EF}" srcOrd="5" destOrd="0" parTransId="{8CD917A9-BB66-42EE-A781-ABBAB51735B9}" sibTransId="{9C001484-C37A-4F61-BA25-082229E14589}"/>
    <dgm:cxn modelId="{B2D70113-81BB-4F4B-8828-73A25D919EAA}" type="presOf" srcId="{F89BBAE0-1D1F-4640-BB5E-14DE4811C5EF}" destId="{9B307EA5-A0DD-444D-8597-8B87D3B53E0D}" srcOrd="0" destOrd="0" presId="urn:microsoft.com/office/officeart/2008/layout/VerticalCurvedList"/>
    <dgm:cxn modelId="{81B16877-9E26-48DA-8AC3-06775A30661B}" type="presOf" srcId="{65BEFC59-1E58-48E8-B2FC-BBD6F0F795F8}" destId="{9FA2221A-83DB-49D1-A59A-29DEA9391ADE}" srcOrd="0" destOrd="0" presId="urn:microsoft.com/office/officeart/2008/layout/VerticalCurvedList"/>
    <dgm:cxn modelId="{4278E838-940D-42C3-B81C-3CB2CDC2B738}" type="presOf" srcId="{F68BA339-33C1-4783-9978-E9263163A18F}" destId="{96344D4A-98B9-4326-8EDD-42ECCDC6095D}" srcOrd="0" destOrd="0" presId="urn:microsoft.com/office/officeart/2008/layout/VerticalCurvedList"/>
    <dgm:cxn modelId="{4ECBCE1B-4972-471A-BBD6-E047A9C0C064}" srcId="{D51274D7-B18E-454D-BCDE-4A9FF59F800C}" destId="{37378456-680B-4228-BBA5-85B939BE13B7}" srcOrd="1" destOrd="0" parTransId="{0567582D-964E-42A3-89FE-2BFBA2625319}" sibTransId="{BB17F07C-4EB5-4789-9D0A-FAD4FD279C9A}"/>
    <dgm:cxn modelId="{A8C63C5B-FA80-4B73-83FB-365BEFB02A84}" type="presOf" srcId="{37378456-680B-4228-BBA5-85B939BE13B7}" destId="{7CF1609D-253B-4C71-B14D-34CC1F756D58}" srcOrd="0" destOrd="0" presId="urn:microsoft.com/office/officeart/2008/layout/VerticalCurvedList"/>
    <dgm:cxn modelId="{263C9A8F-F912-40A9-B0DE-87FBE899D80A}" srcId="{D51274D7-B18E-454D-BCDE-4A9FF59F800C}" destId="{8761FD91-2247-4C97-B7E4-E7652C73CA79}" srcOrd="2" destOrd="0" parTransId="{6831538E-46B0-4BD3-8926-0F8E9DEDE746}" sibTransId="{66A93C37-B1A1-495D-8BFC-C010FF93ABAC}"/>
    <dgm:cxn modelId="{C9F67547-E124-4085-9F72-646FC6FE2AF1}" type="presOf" srcId="{59CD9993-5F0E-4316-8E7C-FBBA4C148E29}" destId="{06C350F1-1951-4760-A858-77063F229DA0}" srcOrd="0" destOrd="0" presId="urn:microsoft.com/office/officeart/2008/layout/VerticalCurvedList"/>
    <dgm:cxn modelId="{634BC38B-E3B9-4BF1-828B-67424669A9F2}" type="presOf" srcId="{8761FD91-2247-4C97-B7E4-E7652C73CA79}" destId="{7FC001FD-B521-4090-9688-4782B7ED4ECE}" srcOrd="0" destOrd="0" presId="urn:microsoft.com/office/officeart/2008/layout/VerticalCurvedList"/>
    <dgm:cxn modelId="{A8DC3683-2F4B-4679-A83D-E14FC6985E0E}" type="presOf" srcId="{C90D7D24-7382-4082-BAC2-E2B921301299}" destId="{A913D3DC-9139-4274-BC45-1F85925F81A0}" srcOrd="0" destOrd="0" presId="urn:microsoft.com/office/officeart/2008/layout/VerticalCurvedList"/>
    <dgm:cxn modelId="{045668E8-AE82-4A75-B207-C2DF199238A5}" srcId="{D51274D7-B18E-454D-BCDE-4A9FF59F800C}" destId="{65BEFC59-1E58-48E8-B2FC-BBD6F0F795F8}" srcOrd="4" destOrd="0" parTransId="{635EEABA-5124-40C7-B5AB-C4A935308119}" sibTransId="{74A3F053-A515-466D-8402-A1EF3F825263}"/>
    <dgm:cxn modelId="{F0DFBD73-40EF-4777-A9D4-3B14BC09CB0A}" type="presOf" srcId="{D51274D7-B18E-454D-BCDE-4A9FF59F800C}" destId="{C7613B23-8243-437C-ADE3-5AD4E2B8DD2F}" srcOrd="0" destOrd="0" presId="urn:microsoft.com/office/officeart/2008/layout/VerticalCurvedList"/>
    <dgm:cxn modelId="{6A7D118F-EBB7-418D-8CC9-FCCB30CB3AA5}" type="presParOf" srcId="{C7613B23-8243-437C-ADE3-5AD4E2B8DD2F}" destId="{C013B01A-323E-4AD4-ABED-9E453CC4EA64}" srcOrd="0" destOrd="0" presId="urn:microsoft.com/office/officeart/2008/layout/VerticalCurvedList"/>
    <dgm:cxn modelId="{194DB9FC-9B30-4701-B636-7ACEDEA67546}" type="presParOf" srcId="{C013B01A-323E-4AD4-ABED-9E453CC4EA64}" destId="{F7B21520-20D1-4586-988D-5A690E66321A}" srcOrd="0" destOrd="0" presId="urn:microsoft.com/office/officeart/2008/layout/VerticalCurvedList"/>
    <dgm:cxn modelId="{4B3CB52A-50CD-4D15-B2C7-6EC84DE07652}" type="presParOf" srcId="{F7B21520-20D1-4586-988D-5A690E66321A}" destId="{47A84441-6410-48FB-A089-584C3525985B}" srcOrd="0" destOrd="0" presId="urn:microsoft.com/office/officeart/2008/layout/VerticalCurvedList"/>
    <dgm:cxn modelId="{E6BD1E36-15BB-49B9-BF88-E4C0660E2EF7}" type="presParOf" srcId="{F7B21520-20D1-4586-988D-5A690E66321A}" destId="{06C350F1-1951-4760-A858-77063F229DA0}" srcOrd="1" destOrd="0" presId="urn:microsoft.com/office/officeart/2008/layout/VerticalCurvedList"/>
    <dgm:cxn modelId="{23E887A1-5D03-4D3A-A757-B925711D1458}" type="presParOf" srcId="{F7B21520-20D1-4586-988D-5A690E66321A}" destId="{0AC459F7-8098-4F84-B699-3991594CCC84}" srcOrd="2" destOrd="0" presId="urn:microsoft.com/office/officeart/2008/layout/VerticalCurvedList"/>
    <dgm:cxn modelId="{1FAEF11F-9439-4A6A-AF21-30F6B3C57D07}" type="presParOf" srcId="{F7B21520-20D1-4586-988D-5A690E66321A}" destId="{CD6E7C8C-5083-471D-94A0-E4CA7A1D9442}" srcOrd="3" destOrd="0" presId="urn:microsoft.com/office/officeart/2008/layout/VerticalCurvedList"/>
    <dgm:cxn modelId="{860F67DB-A3CB-44ED-8FAD-31A021EEA0E0}" type="presParOf" srcId="{C013B01A-323E-4AD4-ABED-9E453CC4EA64}" destId="{A913D3DC-9139-4274-BC45-1F85925F81A0}" srcOrd="1" destOrd="0" presId="urn:microsoft.com/office/officeart/2008/layout/VerticalCurvedList"/>
    <dgm:cxn modelId="{271D2097-4FD0-4F8E-9C7F-02F20AA61F06}" type="presParOf" srcId="{C013B01A-323E-4AD4-ABED-9E453CC4EA64}" destId="{913ED445-ADF2-4119-9980-A4BDF0A04EB5}" srcOrd="2" destOrd="0" presId="urn:microsoft.com/office/officeart/2008/layout/VerticalCurvedList"/>
    <dgm:cxn modelId="{07458801-CF68-428C-AF71-3FE1FCD6ECD4}" type="presParOf" srcId="{913ED445-ADF2-4119-9980-A4BDF0A04EB5}" destId="{BC60E59C-976E-4499-AC29-4DEE30E1DB51}" srcOrd="0" destOrd="0" presId="urn:microsoft.com/office/officeart/2008/layout/VerticalCurvedList"/>
    <dgm:cxn modelId="{0E4C03EB-923A-4AFC-8496-FC5825324F05}" type="presParOf" srcId="{C013B01A-323E-4AD4-ABED-9E453CC4EA64}" destId="{7CF1609D-253B-4C71-B14D-34CC1F756D58}" srcOrd="3" destOrd="0" presId="urn:microsoft.com/office/officeart/2008/layout/VerticalCurvedList"/>
    <dgm:cxn modelId="{B5C9ECFE-C68D-472B-AFBE-000651265ACA}" type="presParOf" srcId="{C013B01A-323E-4AD4-ABED-9E453CC4EA64}" destId="{0F19AC79-D490-4D96-9661-F626E321C508}" srcOrd="4" destOrd="0" presId="urn:microsoft.com/office/officeart/2008/layout/VerticalCurvedList"/>
    <dgm:cxn modelId="{B052B9A9-5C87-4256-A231-2D4575AB19B0}" type="presParOf" srcId="{0F19AC79-D490-4D96-9661-F626E321C508}" destId="{381070F6-A1A5-460D-9FEF-9E1F05C14DC7}" srcOrd="0" destOrd="0" presId="urn:microsoft.com/office/officeart/2008/layout/VerticalCurvedList"/>
    <dgm:cxn modelId="{D8A85517-40D8-464E-8273-9E6759182E5D}" type="presParOf" srcId="{C013B01A-323E-4AD4-ABED-9E453CC4EA64}" destId="{7FC001FD-B521-4090-9688-4782B7ED4ECE}" srcOrd="5" destOrd="0" presId="urn:microsoft.com/office/officeart/2008/layout/VerticalCurvedList"/>
    <dgm:cxn modelId="{65553E7D-E35D-43FF-A565-00E1366BD3B5}" type="presParOf" srcId="{C013B01A-323E-4AD4-ABED-9E453CC4EA64}" destId="{E9E752AE-27A0-4EC7-B553-BEDFA3A7D848}" srcOrd="6" destOrd="0" presId="urn:microsoft.com/office/officeart/2008/layout/VerticalCurvedList"/>
    <dgm:cxn modelId="{F4B9FE42-D603-47B7-8445-F39E49B03A68}" type="presParOf" srcId="{E9E752AE-27A0-4EC7-B553-BEDFA3A7D848}" destId="{7F9B2204-CA5E-4816-85CE-AA12A026E2F7}" srcOrd="0" destOrd="0" presId="urn:microsoft.com/office/officeart/2008/layout/VerticalCurvedList"/>
    <dgm:cxn modelId="{86F9C522-E06D-47A1-B86B-260EAB369345}" type="presParOf" srcId="{C013B01A-323E-4AD4-ABED-9E453CC4EA64}" destId="{96344D4A-98B9-4326-8EDD-42ECCDC6095D}" srcOrd="7" destOrd="0" presId="urn:microsoft.com/office/officeart/2008/layout/VerticalCurvedList"/>
    <dgm:cxn modelId="{2DB1CEFF-7A1A-4E25-800B-934946BD5564}" type="presParOf" srcId="{C013B01A-323E-4AD4-ABED-9E453CC4EA64}" destId="{C456344F-02EA-4DA0-8598-68F78601B6F1}" srcOrd="8" destOrd="0" presId="urn:microsoft.com/office/officeart/2008/layout/VerticalCurvedList"/>
    <dgm:cxn modelId="{D226CBEE-D397-4011-8D66-E64AD6BF2A47}" type="presParOf" srcId="{C456344F-02EA-4DA0-8598-68F78601B6F1}" destId="{9AA54ECD-1CFD-49C0-AF4A-87D8CEF7B2E7}" srcOrd="0" destOrd="0" presId="urn:microsoft.com/office/officeart/2008/layout/VerticalCurvedList"/>
    <dgm:cxn modelId="{09D90FF3-8A22-4798-86CB-2659BDCECC39}" type="presParOf" srcId="{C013B01A-323E-4AD4-ABED-9E453CC4EA64}" destId="{9FA2221A-83DB-49D1-A59A-29DEA9391ADE}" srcOrd="9" destOrd="0" presId="urn:microsoft.com/office/officeart/2008/layout/VerticalCurvedList"/>
    <dgm:cxn modelId="{9657A760-2D80-4DED-9CBA-106333DE19D0}" type="presParOf" srcId="{C013B01A-323E-4AD4-ABED-9E453CC4EA64}" destId="{3F4B2712-88DA-4312-9147-6C863AC81236}" srcOrd="10" destOrd="0" presId="urn:microsoft.com/office/officeart/2008/layout/VerticalCurvedList"/>
    <dgm:cxn modelId="{33156EAC-886E-46AB-B7BA-323DF28C83F2}" type="presParOf" srcId="{3F4B2712-88DA-4312-9147-6C863AC81236}" destId="{74E6C81F-2E36-4131-9CAC-3425B2F992D4}" srcOrd="0" destOrd="0" presId="urn:microsoft.com/office/officeart/2008/layout/VerticalCurvedList"/>
    <dgm:cxn modelId="{72F348B4-9AD5-4897-86C8-FA03AC41597A}" type="presParOf" srcId="{C013B01A-323E-4AD4-ABED-9E453CC4EA64}" destId="{9B307EA5-A0DD-444D-8597-8B87D3B53E0D}" srcOrd="11" destOrd="0" presId="urn:microsoft.com/office/officeart/2008/layout/VerticalCurvedList"/>
    <dgm:cxn modelId="{83792886-1C61-45E9-9A20-106D7F41F590}" type="presParOf" srcId="{C013B01A-323E-4AD4-ABED-9E453CC4EA64}" destId="{A3770472-173E-46DA-AF77-7A5F6DE27AB4}" srcOrd="12" destOrd="0" presId="urn:microsoft.com/office/officeart/2008/layout/VerticalCurvedList"/>
    <dgm:cxn modelId="{04E5D71E-467E-40D0-8982-A42AC777C4D8}" type="presParOf" srcId="{A3770472-173E-46DA-AF77-7A5F6DE27AB4}" destId="{F15C0A6A-A84F-4B34-A836-C895C2EDD0F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EFD2E7-ADFC-4B20-8E55-1BA4E3752829}" type="doc">
      <dgm:prSet loTypeId="urn:microsoft.com/office/officeart/2008/layout/VerticalCurvedLis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3E3C632D-14A9-49F2-B6AD-7D7F3F552D0C}">
      <dgm:prSet/>
      <dgm:spPr/>
      <dgm:t>
        <a:bodyPr/>
        <a:lstStyle/>
        <a:p>
          <a:pPr rtl="0"/>
          <a:r>
            <a:rPr lang="zh-TW" dirty="0" smtClean="0"/>
            <a:t>移除重複性資料</a:t>
          </a:r>
          <a:endParaRPr lang="zh-TW" dirty="0"/>
        </a:p>
      </dgm:t>
    </dgm:pt>
    <dgm:pt modelId="{841E81B2-E13A-47A4-B8DB-E6AEB7FD9DB6}" type="parTrans" cxnId="{C3B3728E-F097-4497-8AE1-95DE0F6A3766}">
      <dgm:prSet/>
      <dgm:spPr/>
      <dgm:t>
        <a:bodyPr/>
        <a:lstStyle/>
        <a:p>
          <a:endParaRPr lang="zh-TW" altLang="en-US"/>
        </a:p>
      </dgm:t>
    </dgm:pt>
    <dgm:pt modelId="{4B766223-980E-46CC-AC21-868A4065EFEF}" type="sibTrans" cxnId="{C3B3728E-F097-4497-8AE1-95DE0F6A3766}">
      <dgm:prSet/>
      <dgm:spPr/>
      <dgm:t>
        <a:bodyPr/>
        <a:lstStyle/>
        <a:p>
          <a:endParaRPr lang="zh-TW" altLang="en-US"/>
        </a:p>
      </dgm:t>
    </dgm:pt>
    <dgm:pt modelId="{513F06D7-0545-4550-94F6-64B3A649D6E6}">
      <dgm:prSet/>
      <dgm:spPr/>
      <dgm:t>
        <a:bodyPr/>
        <a:lstStyle/>
        <a:p>
          <a:r>
            <a:rPr lang="zh-TW" smtClean="0"/>
            <a:t>多重選單資料驗證</a:t>
          </a:r>
          <a:endParaRPr lang="zh-TW"/>
        </a:p>
      </dgm:t>
    </dgm:pt>
    <dgm:pt modelId="{D55BEAD5-F945-45C7-9832-E46E72ABE9E9}" type="parTrans" cxnId="{1DFAFA79-A42B-4282-ADDF-442D95AC4F40}">
      <dgm:prSet/>
      <dgm:spPr/>
      <dgm:t>
        <a:bodyPr/>
        <a:lstStyle/>
        <a:p>
          <a:endParaRPr lang="zh-TW" altLang="en-US"/>
        </a:p>
      </dgm:t>
    </dgm:pt>
    <dgm:pt modelId="{D5112420-C6D4-41AD-973B-F62098662205}" type="sibTrans" cxnId="{1DFAFA79-A42B-4282-ADDF-442D95AC4F40}">
      <dgm:prSet/>
      <dgm:spPr/>
      <dgm:t>
        <a:bodyPr/>
        <a:lstStyle/>
        <a:p>
          <a:endParaRPr lang="zh-TW" altLang="en-US"/>
        </a:p>
      </dgm:t>
    </dgm:pt>
    <dgm:pt modelId="{BE03EFD6-EFAF-4ED4-9CC8-B7853BD68F41}">
      <dgm:prSet/>
      <dgm:spPr/>
      <dgm:t>
        <a:bodyPr/>
        <a:lstStyle/>
        <a:p>
          <a:r>
            <a:rPr lang="zh-TW" smtClean="0"/>
            <a:t>統計各科成績</a:t>
          </a:r>
          <a:endParaRPr lang="zh-TW"/>
        </a:p>
      </dgm:t>
    </dgm:pt>
    <dgm:pt modelId="{40A9C10C-213F-4245-86DC-A0FE61163BCC}" type="parTrans" cxnId="{A4D55617-8D6B-43D0-A4BA-D1D50C79469D}">
      <dgm:prSet/>
      <dgm:spPr/>
      <dgm:t>
        <a:bodyPr/>
        <a:lstStyle/>
        <a:p>
          <a:endParaRPr lang="zh-TW" altLang="en-US"/>
        </a:p>
      </dgm:t>
    </dgm:pt>
    <dgm:pt modelId="{F3959921-E1FE-495E-8DBF-B84544EE61F0}" type="sibTrans" cxnId="{A4D55617-8D6B-43D0-A4BA-D1D50C79469D}">
      <dgm:prSet/>
      <dgm:spPr/>
      <dgm:t>
        <a:bodyPr/>
        <a:lstStyle/>
        <a:p>
          <a:endParaRPr lang="zh-TW" altLang="en-US"/>
        </a:p>
      </dgm:t>
    </dgm:pt>
    <dgm:pt modelId="{86D4605F-B732-4F4F-A6F7-F960506331A0}">
      <dgm:prSet/>
      <dgm:spPr/>
      <dgm:t>
        <a:bodyPr/>
        <a:lstStyle/>
        <a:p>
          <a:r>
            <a:rPr lang="zh-TW" smtClean="0"/>
            <a:t>統計甄選名單</a:t>
          </a:r>
          <a:endParaRPr lang="zh-TW"/>
        </a:p>
      </dgm:t>
    </dgm:pt>
    <dgm:pt modelId="{6C4E47F8-E5F8-49B9-8314-F4BC70369DFB}" type="parTrans" cxnId="{B804431D-8D21-4935-B8FC-D31E5EB0A6DA}">
      <dgm:prSet/>
      <dgm:spPr/>
      <dgm:t>
        <a:bodyPr/>
        <a:lstStyle/>
        <a:p>
          <a:endParaRPr lang="zh-TW" altLang="en-US"/>
        </a:p>
      </dgm:t>
    </dgm:pt>
    <dgm:pt modelId="{4BD88A06-240F-48C8-BD8A-DA3C5FBF44EE}" type="sibTrans" cxnId="{B804431D-8D21-4935-B8FC-D31E5EB0A6DA}">
      <dgm:prSet/>
      <dgm:spPr/>
      <dgm:t>
        <a:bodyPr/>
        <a:lstStyle/>
        <a:p>
          <a:endParaRPr lang="zh-TW" altLang="en-US"/>
        </a:p>
      </dgm:t>
    </dgm:pt>
    <dgm:pt modelId="{CDC583E7-E0E7-4D48-902D-A2316889EC6D}">
      <dgm:prSet/>
      <dgm:spPr/>
      <dgm:t>
        <a:bodyPr/>
        <a:lstStyle/>
        <a:p>
          <a:r>
            <a:rPr lang="zh-TW" smtClean="0"/>
            <a:t>統計學業成績</a:t>
          </a:r>
          <a:endParaRPr lang="zh-TW"/>
        </a:p>
      </dgm:t>
    </dgm:pt>
    <dgm:pt modelId="{37BFE14A-EB07-4678-A283-8A31108E668C}" type="parTrans" cxnId="{5168B148-CDF9-4756-A7C9-4179F834246B}">
      <dgm:prSet/>
      <dgm:spPr/>
      <dgm:t>
        <a:bodyPr/>
        <a:lstStyle/>
        <a:p>
          <a:endParaRPr lang="zh-TW" altLang="en-US"/>
        </a:p>
      </dgm:t>
    </dgm:pt>
    <dgm:pt modelId="{8B850AD7-02A0-4426-8FEE-F4949A9D8CDC}" type="sibTrans" cxnId="{5168B148-CDF9-4756-A7C9-4179F834246B}">
      <dgm:prSet/>
      <dgm:spPr/>
      <dgm:t>
        <a:bodyPr/>
        <a:lstStyle/>
        <a:p>
          <a:endParaRPr lang="zh-TW" altLang="en-US"/>
        </a:p>
      </dgm:t>
    </dgm:pt>
    <dgm:pt modelId="{140B65EF-8608-4877-83DA-08E1D3291FD3}" type="pres">
      <dgm:prSet presAssocID="{D0EFD2E7-ADFC-4B20-8E55-1BA4E375282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6F71AEFB-CD14-447E-A975-4C4EB32DBA43}" type="pres">
      <dgm:prSet presAssocID="{D0EFD2E7-ADFC-4B20-8E55-1BA4E3752829}" presName="Name1" presStyleCnt="0"/>
      <dgm:spPr/>
    </dgm:pt>
    <dgm:pt modelId="{42FEB743-FC4A-49F0-B20C-A185FB9D5951}" type="pres">
      <dgm:prSet presAssocID="{D0EFD2E7-ADFC-4B20-8E55-1BA4E3752829}" presName="cycle" presStyleCnt="0"/>
      <dgm:spPr/>
    </dgm:pt>
    <dgm:pt modelId="{09FBE3BB-4085-4F64-B407-FA973E27ECCD}" type="pres">
      <dgm:prSet presAssocID="{D0EFD2E7-ADFC-4B20-8E55-1BA4E3752829}" presName="srcNode" presStyleLbl="node1" presStyleIdx="0" presStyleCnt="5"/>
      <dgm:spPr/>
    </dgm:pt>
    <dgm:pt modelId="{C13742C0-7843-4D5C-AFA4-678BD1292F48}" type="pres">
      <dgm:prSet presAssocID="{D0EFD2E7-ADFC-4B20-8E55-1BA4E3752829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3DE93D58-2DD4-4C4F-95D9-8FB3583453EB}" type="pres">
      <dgm:prSet presAssocID="{D0EFD2E7-ADFC-4B20-8E55-1BA4E3752829}" presName="extraNode" presStyleLbl="node1" presStyleIdx="0" presStyleCnt="5"/>
      <dgm:spPr/>
    </dgm:pt>
    <dgm:pt modelId="{D82066C1-F15A-4B39-ACB1-467CDB8C82E6}" type="pres">
      <dgm:prSet presAssocID="{D0EFD2E7-ADFC-4B20-8E55-1BA4E3752829}" presName="dstNode" presStyleLbl="node1" presStyleIdx="0" presStyleCnt="5"/>
      <dgm:spPr/>
    </dgm:pt>
    <dgm:pt modelId="{E8E2AD46-F301-4C9F-BE81-8CD7EEE206D8}" type="pres">
      <dgm:prSet presAssocID="{3E3C632D-14A9-49F2-B6AD-7D7F3F552D0C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02E255D-1F38-4CC8-B22C-342ADE8F4FF6}" type="pres">
      <dgm:prSet presAssocID="{3E3C632D-14A9-49F2-B6AD-7D7F3F552D0C}" presName="accent_1" presStyleCnt="0"/>
      <dgm:spPr/>
    </dgm:pt>
    <dgm:pt modelId="{EE72E1D1-F499-4E3A-B68B-89841A4A19B5}" type="pres">
      <dgm:prSet presAssocID="{3E3C632D-14A9-49F2-B6AD-7D7F3F552D0C}" presName="accentRepeatNode" presStyleLbl="solidFgAcc1" presStyleIdx="0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8DE65E23-26B2-4D91-A7E2-757144A6DB21}" type="pres">
      <dgm:prSet presAssocID="{513F06D7-0545-4550-94F6-64B3A649D6E6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0403558-ADC0-41E5-A6B2-AF03C54F92C8}" type="pres">
      <dgm:prSet presAssocID="{513F06D7-0545-4550-94F6-64B3A649D6E6}" presName="accent_2" presStyleCnt="0"/>
      <dgm:spPr/>
    </dgm:pt>
    <dgm:pt modelId="{23A4EE97-8C97-4540-81D1-BAD4C6D5A07D}" type="pres">
      <dgm:prSet presAssocID="{513F06D7-0545-4550-94F6-64B3A649D6E6}" presName="accentRepeatNode" presStyleLbl="solidFgAcc1" presStyleIdx="1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E185289F-CD50-4680-8B45-DEBFF26097A8}" type="pres">
      <dgm:prSet presAssocID="{BE03EFD6-EFAF-4ED4-9CC8-B7853BD68F41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9AD1344-C39E-4A70-BEBA-7443B0347E9D}" type="pres">
      <dgm:prSet presAssocID="{BE03EFD6-EFAF-4ED4-9CC8-B7853BD68F41}" presName="accent_3" presStyleCnt="0"/>
      <dgm:spPr/>
    </dgm:pt>
    <dgm:pt modelId="{9CA93615-FA67-4B97-A2E5-C9DCB981EEAA}" type="pres">
      <dgm:prSet presAssocID="{BE03EFD6-EFAF-4ED4-9CC8-B7853BD68F41}" presName="accentRepeatNode" presStyleLbl="solidFgAcc1" presStyleIdx="2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01923FCB-ACF1-41BC-92DD-E99825E08109}" type="pres">
      <dgm:prSet presAssocID="{86D4605F-B732-4F4F-A6F7-F960506331A0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D052AFB-6D65-4E2C-A6AC-1C119EA9B40C}" type="pres">
      <dgm:prSet presAssocID="{86D4605F-B732-4F4F-A6F7-F960506331A0}" presName="accent_4" presStyleCnt="0"/>
      <dgm:spPr/>
    </dgm:pt>
    <dgm:pt modelId="{0DF6C9E1-1DE4-4712-A1E8-49BE58FFA8AA}" type="pres">
      <dgm:prSet presAssocID="{86D4605F-B732-4F4F-A6F7-F960506331A0}" presName="accentRepeatNode" presStyleLbl="solidFgAcc1" presStyleIdx="3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676B7F8E-1CCA-4AA3-B810-D6A7039DA277}" type="pres">
      <dgm:prSet presAssocID="{CDC583E7-E0E7-4D48-902D-A2316889EC6D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ED6F535-031F-4C41-A329-64CCCE0D14CD}" type="pres">
      <dgm:prSet presAssocID="{CDC583E7-E0E7-4D48-902D-A2316889EC6D}" presName="accent_5" presStyleCnt="0"/>
      <dgm:spPr/>
    </dgm:pt>
    <dgm:pt modelId="{D5B7D3DF-BC7E-4C26-8AED-4015AA5E6842}" type="pres">
      <dgm:prSet presAssocID="{CDC583E7-E0E7-4D48-902D-A2316889EC6D}" presName="accentRepeatNode" presStyleLbl="solidFgAcc1" presStyleIdx="4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</dgm:ptLst>
  <dgm:cxnLst>
    <dgm:cxn modelId="{5168B148-CDF9-4756-A7C9-4179F834246B}" srcId="{D0EFD2E7-ADFC-4B20-8E55-1BA4E3752829}" destId="{CDC583E7-E0E7-4D48-902D-A2316889EC6D}" srcOrd="4" destOrd="0" parTransId="{37BFE14A-EB07-4678-A283-8A31108E668C}" sibTransId="{8B850AD7-02A0-4426-8FEE-F4949A9D8CDC}"/>
    <dgm:cxn modelId="{1DFAFA79-A42B-4282-ADDF-442D95AC4F40}" srcId="{D0EFD2E7-ADFC-4B20-8E55-1BA4E3752829}" destId="{513F06D7-0545-4550-94F6-64B3A649D6E6}" srcOrd="1" destOrd="0" parTransId="{D55BEAD5-F945-45C7-9832-E46E72ABE9E9}" sibTransId="{D5112420-C6D4-41AD-973B-F62098662205}"/>
    <dgm:cxn modelId="{A9329728-17CB-4284-A7CA-2AE45FC8DA91}" type="presOf" srcId="{4B766223-980E-46CC-AC21-868A4065EFEF}" destId="{C13742C0-7843-4D5C-AFA4-678BD1292F48}" srcOrd="0" destOrd="0" presId="urn:microsoft.com/office/officeart/2008/layout/VerticalCurvedList"/>
    <dgm:cxn modelId="{AAB9683E-6EF0-4849-81FD-BB091C973339}" type="presOf" srcId="{3E3C632D-14A9-49F2-B6AD-7D7F3F552D0C}" destId="{E8E2AD46-F301-4C9F-BE81-8CD7EEE206D8}" srcOrd="0" destOrd="0" presId="urn:microsoft.com/office/officeart/2008/layout/VerticalCurvedList"/>
    <dgm:cxn modelId="{C3B3728E-F097-4497-8AE1-95DE0F6A3766}" srcId="{D0EFD2E7-ADFC-4B20-8E55-1BA4E3752829}" destId="{3E3C632D-14A9-49F2-B6AD-7D7F3F552D0C}" srcOrd="0" destOrd="0" parTransId="{841E81B2-E13A-47A4-B8DB-E6AEB7FD9DB6}" sibTransId="{4B766223-980E-46CC-AC21-868A4065EFEF}"/>
    <dgm:cxn modelId="{E4D3886C-615E-40A3-A2A0-41876F4F4CBD}" type="presOf" srcId="{D0EFD2E7-ADFC-4B20-8E55-1BA4E3752829}" destId="{140B65EF-8608-4877-83DA-08E1D3291FD3}" srcOrd="0" destOrd="0" presId="urn:microsoft.com/office/officeart/2008/layout/VerticalCurvedList"/>
    <dgm:cxn modelId="{1AE7D471-BB3E-48F3-9631-095EDB325F4D}" type="presOf" srcId="{CDC583E7-E0E7-4D48-902D-A2316889EC6D}" destId="{676B7F8E-1CCA-4AA3-B810-D6A7039DA277}" srcOrd="0" destOrd="0" presId="urn:microsoft.com/office/officeart/2008/layout/VerticalCurvedList"/>
    <dgm:cxn modelId="{172212E8-A78F-4292-ADD2-06FFDDCFC49A}" type="presOf" srcId="{86D4605F-B732-4F4F-A6F7-F960506331A0}" destId="{01923FCB-ACF1-41BC-92DD-E99825E08109}" srcOrd="0" destOrd="0" presId="urn:microsoft.com/office/officeart/2008/layout/VerticalCurvedList"/>
    <dgm:cxn modelId="{0C8CB93C-D7FE-4C81-A646-9EFA5D5C0CA2}" type="presOf" srcId="{513F06D7-0545-4550-94F6-64B3A649D6E6}" destId="{8DE65E23-26B2-4D91-A7E2-757144A6DB21}" srcOrd="0" destOrd="0" presId="urn:microsoft.com/office/officeart/2008/layout/VerticalCurvedList"/>
    <dgm:cxn modelId="{B804431D-8D21-4935-B8FC-D31E5EB0A6DA}" srcId="{D0EFD2E7-ADFC-4B20-8E55-1BA4E3752829}" destId="{86D4605F-B732-4F4F-A6F7-F960506331A0}" srcOrd="3" destOrd="0" parTransId="{6C4E47F8-E5F8-49B9-8314-F4BC70369DFB}" sibTransId="{4BD88A06-240F-48C8-BD8A-DA3C5FBF44EE}"/>
    <dgm:cxn modelId="{757F01F7-9CB9-49E0-9509-0EC859CE29ED}" type="presOf" srcId="{BE03EFD6-EFAF-4ED4-9CC8-B7853BD68F41}" destId="{E185289F-CD50-4680-8B45-DEBFF26097A8}" srcOrd="0" destOrd="0" presId="urn:microsoft.com/office/officeart/2008/layout/VerticalCurvedList"/>
    <dgm:cxn modelId="{A4D55617-8D6B-43D0-A4BA-D1D50C79469D}" srcId="{D0EFD2E7-ADFC-4B20-8E55-1BA4E3752829}" destId="{BE03EFD6-EFAF-4ED4-9CC8-B7853BD68F41}" srcOrd="2" destOrd="0" parTransId="{40A9C10C-213F-4245-86DC-A0FE61163BCC}" sibTransId="{F3959921-E1FE-495E-8DBF-B84544EE61F0}"/>
    <dgm:cxn modelId="{8320AC20-42B7-4C50-9A05-0858BB65FF5A}" type="presParOf" srcId="{140B65EF-8608-4877-83DA-08E1D3291FD3}" destId="{6F71AEFB-CD14-447E-A975-4C4EB32DBA43}" srcOrd="0" destOrd="0" presId="urn:microsoft.com/office/officeart/2008/layout/VerticalCurvedList"/>
    <dgm:cxn modelId="{DEC79338-8F23-47CB-BCD0-39CD9EC2A7C4}" type="presParOf" srcId="{6F71AEFB-CD14-447E-A975-4C4EB32DBA43}" destId="{42FEB743-FC4A-49F0-B20C-A185FB9D5951}" srcOrd="0" destOrd="0" presId="urn:microsoft.com/office/officeart/2008/layout/VerticalCurvedList"/>
    <dgm:cxn modelId="{79599550-74E4-476C-9FB8-505424414FB2}" type="presParOf" srcId="{42FEB743-FC4A-49F0-B20C-A185FB9D5951}" destId="{09FBE3BB-4085-4F64-B407-FA973E27ECCD}" srcOrd="0" destOrd="0" presId="urn:microsoft.com/office/officeart/2008/layout/VerticalCurvedList"/>
    <dgm:cxn modelId="{BD9E54BC-4994-420B-A81E-EC09C7EA957F}" type="presParOf" srcId="{42FEB743-FC4A-49F0-B20C-A185FB9D5951}" destId="{C13742C0-7843-4D5C-AFA4-678BD1292F48}" srcOrd="1" destOrd="0" presId="urn:microsoft.com/office/officeart/2008/layout/VerticalCurvedList"/>
    <dgm:cxn modelId="{4433306C-30EC-4D16-BA4C-818289CFF2F2}" type="presParOf" srcId="{42FEB743-FC4A-49F0-B20C-A185FB9D5951}" destId="{3DE93D58-2DD4-4C4F-95D9-8FB3583453EB}" srcOrd="2" destOrd="0" presId="urn:microsoft.com/office/officeart/2008/layout/VerticalCurvedList"/>
    <dgm:cxn modelId="{76C76E4B-C40C-44B5-8926-4E50E816B8EB}" type="presParOf" srcId="{42FEB743-FC4A-49F0-B20C-A185FB9D5951}" destId="{D82066C1-F15A-4B39-ACB1-467CDB8C82E6}" srcOrd="3" destOrd="0" presId="urn:microsoft.com/office/officeart/2008/layout/VerticalCurvedList"/>
    <dgm:cxn modelId="{56D0A0BC-4DCC-4E96-BF40-8123A4AEE1EE}" type="presParOf" srcId="{6F71AEFB-CD14-447E-A975-4C4EB32DBA43}" destId="{E8E2AD46-F301-4C9F-BE81-8CD7EEE206D8}" srcOrd="1" destOrd="0" presId="urn:microsoft.com/office/officeart/2008/layout/VerticalCurvedList"/>
    <dgm:cxn modelId="{89479331-2777-4F4A-A05F-BCAE68E709CA}" type="presParOf" srcId="{6F71AEFB-CD14-447E-A975-4C4EB32DBA43}" destId="{402E255D-1F38-4CC8-B22C-342ADE8F4FF6}" srcOrd="2" destOrd="0" presId="urn:microsoft.com/office/officeart/2008/layout/VerticalCurvedList"/>
    <dgm:cxn modelId="{B2E956C5-B305-4B08-B12D-397E2193B7C3}" type="presParOf" srcId="{402E255D-1F38-4CC8-B22C-342ADE8F4FF6}" destId="{EE72E1D1-F499-4E3A-B68B-89841A4A19B5}" srcOrd="0" destOrd="0" presId="urn:microsoft.com/office/officeart/2008/layout/VerticalCurvedList"/>
    <dgm:cxn modelId="{269D4A20-790D-4ACC-B181-4892A8982DC2}" type="presParOf" srcId="{6F71AEFB-CD14-447E-A975-4C4EB32DBA43}" destId="{8DE65E23-26B2-4D91-A7E2-757144A6DB21}" srcOrd="3" destOrd="0" presId="urn:microsoft.com/office/officeart/2008/layout/VerticalCurvedList"/>
    <dgm:cxn modelId="{1315DBF1-0502-4F83-9020-47A398BC5800}" type="presParOf" srcId="{6F71AEFB-CD14-447E-A975-4C4EB32DBA43}" destId="{B0403558-ADC0-41E5-A6B2-AF03C54F92C8}" srcOrd="4" destOrd="0" presId="urn:microsoft.com/office/officeart/2008/layout/VerticalCurvedList"/>
    <dgm:cxn modelId="{D5D3B2E1-4551-45FD-ACBD-313BA38B7C44}" type="presParOf" srcId="{B0403558-ADC0-41E5-A6B2-AF03C54F92C8}" destId="{23A4EE97-8C97-4540-81D1-BAD4C6D5A07D}" srcOrd="0" destOrd="0" presId="urn:microsoft.com/office/officeart/2008/layout/VerticalCurvedList"/>
    <dgm:cxn modelId="{7AF5D193-A6FD-4362-9FFC-32BB701FAF95}" type="presParOf" srcId="{6F71AEFB-CD14-447E-A975-4C4EB32DBA43}" destId="{E185289F-CD50-4680-8B45-DEBFF26097A8}" srcOrd="5" destOrd="0" presId="urn:microsoft.com/office/officeart/2008/layout/VerticalCurvedList"/>
    <dgm:cxn modelId="{D5C8978F-BEDD-4BFD-BC18-FCEB817C163B}" type="presParOf" srcId="{6F71AEFB-CD14-447E-A975-4C4EB32DBA43}" destId="{E9AD1344-C39E-4A70-BEBA-7443B0347E9D}" srcOrd="6" destOrd="0" presId="urn:microsoft.com/office/officeart/2008/layout/VerticalCurvedList"/>
    <dgm:cxn modelId="{7B04AE16-F3AC-4A50-8E84-20273AC7B5A6}" type="presParOf" srcId="{E9AD1344-C39E-4A70-BEBA-7443B0347E9D}" destId="{9CA93615-FA67-4B97-A2E5-C9DCB981EEAA}" srcOrd="0" destOrd="0" presId="urn:microsoft.com/office/officeart/2008/layout/VerticalCurvedList"/>
    <dgm:cxn modelId="{39B69813-D11A-4A26-9654-C800BA901847}" type="presParOf" srcId="{6F71AEFB-CD14-447E-A975-4C4EB32DBA43}" destId="{01923FCB-ACF1-41BC-92DD-E99825E08109}" srcOrd="7" destOrd="0" presId="urn:microsoft.com/office/officeart/2008/layout/VerticalCurvedList"/>
    <dgm:cxn modelId="{0A912E59-BF53-4026-B12F-B6251E2A4B8A}" type="presParOf" srcId="{6F71AEFB-CD14-447E-A975-4C4EB32DBA43}" destId="{7D052AFB-6D65-4E2C-A6AC-1C119EA9B40C}" srcOrd="8" destOrd="0" presId="urn:microsoft.com/office/officeart/2008/layout/VerticalCurvedList"/>
    <dgm:cxn modelId="{A1BB8EFF-ED03-4887-BB60-E535DDD251CC}" type="presParOf" srcId="{7D052AFB-6D65-4E2C-A6AC-1C119EA9B40C}" destId="{0DF6C9E1-1DE4-4712-A1E8-49BE58FFA8AA}" srcOrd="0" destOrd="0" presId="urn:microsoft.com/office/officeart/2008/layout/VerticalCurvedList"/>
    <dgm:cxn modelId="{5B227742-6523-4611-BA54-14CF479F1A89}" type="presParOf" srcId="{6F71AEFB-CD14-447E-A975-4C4EB32DBA43}" destId="{676B7F8E-1CCA-4AA3-B810-D6A7039DA277}" srcOrd="9" destOrd="0" presId="urn:microsoft.com/office/officeart/2008/layout/VerticalCurvedList"/>
    <dgm:cxn modelId="{77D1A96D-4B2D-4A7E-8DB9-D86BF9C7952D}" type="presParOf" srcId="{6F71AEFB-CD14-447E-A975-4C4EB32DBA43}" destId="{7ED6F535-031F-4C41-A329-64CCCE0D14CD}" srcOrd="10" destOrd="0" presId="urn:microsoft.com/office/officeart/2008/layout/VerticalCurvedList"/>
    <dgm:cxn modelId="{3F77AD59-C2E9-4323-9C00-B6A6573F153E}" type="presParOf" srcId="{7ED6F535-031F-4C41-A329-64CCCE0D14CD}" destId="{D5B7D3DF-BC7E-4C26-8AED-4015AA5E684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6C8A6-8946-474C-9316-E601DA44F1B8}">
      <dsp:nvSpPr>
        <dsp:cNvPr id="0" name=""/>
        <dsp:cNvSpPr/>
      </dsp:nvSpPr>
      <dsp:spPr>
        <a:xfrm>
          <a:off x="626454" y="0"/>
          <a:ext cx="7099820" cy="4261945"/>
        </a:xfrm>
        <a:prstGeom prst="right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E2E7DE6-B445-4DB9-A1BB-FBB1783A31A3}">
      <dsp:nvSpPr>
        <dsp:cNvPr id="0" name=""/>
        <dsp:cNvSpPr/>
      </dsp:nvSpPr>
      <dsp:spPr>
        <a:xfrm>
          <a:off x="1461727" y="1278583"/>
          <a:ext cx="2505819" cy="170477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hlinkClick xmlns:r="http://schemas.openxmlformats.org/officeDocument/2006/relationships" r:id="" action="ppaction://customshow?id=0&amp;return=true"/>
            </a:rPr>
            <a:t>成績計算</a:t>
          </a:r>
          <a:endParaRPr lang="zh-TW" altLang="en-US" sz="2800" kern="1200" dirty="0"/>
        </a:p>
      </dsp:txBody>
      <dsp:txXfrm>
        <a:off x="1544947" y="1361803"/>
        <a:ext cx="2339379" cy="1538338"/>
      </dsp:txXfrm>
    </dsp:sp>
    <dsp:sp modelId="{BF0649B5-BE33-471C-BAD7-D72FE216D63B}">
      <dsp:nvSpPr>
        <dsp:cNvPr id="0" name=""/>
        <dsp:cNvSpPr/>
      </dsp:nvSpPr>
      <dsp:spPr>
        <a:xfrm>
          <a:off x="4385183" y="1278583"/>
          <a:ext cx="2505819" cy="1704778"/>
        </a:xfrm>
        <a:prstGeom prst="roundRect">
          <a:avLst/>
        </a:prstGeom>
        <a:gradFill rotWithShape="0">
          <a:gsLst>
            <a:gs pos="0">
              <a:schemeClr val="accent5">
                <a:hueOff val="-21323121"/>
                <a:satOff val="12119"/>
                <a:lumOff val="-1000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1323121"/>
                <a:satOff val="12119"/>
                <a:lumOff val="-1000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1323121"/>
                <a:satOff val="12119"/>
                <a:lumOff val="-1000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hlinkClick xmlns:r="http://schemas.openxmlformats.org/officeDocument/2006/relationships" r:id="" action="ppaction://customshow?id=1&amp;return=true"/>
            </a:rPr>
            <a:t>資料分析</a:t>
          </a:r>
          <a:endParaRPr lang="zh-TW" altLang="en-US" sz="2800" kern="1200" dirty="0"/>
        </a:p>
      </dsp:txBody>
      <dsp:txXfrm>
        <a:off x="4468403" y="1361803"/>
        <a:ext cx="2339379" cy="15383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350F1-1951-4760-A858-77063F229DA0}">
      <dsp:nvSpPr>
        <dsp:cNvPr id="0" name=""/>
        <dsp:cNvSpPr/>
      </dsp:nvSpPr>
      <dsp:spPr>
        <a:xfrm>
          <a:off x="-5808053" y="-888925"/>
          <a:ext cx="6914625" cy="6914625"/>
        </a:xfrm>
        <a:prstGeom prst="blockArc">
          <a:avLst>
            <a:gd name="adj1" fmla="val 18900000"/>
            <a:gd name="adj2" fmla="val 2700000"/>
            <a:gd name="adj3" fmla="val 312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13D3DC-9139-4274-BC45-1F85925F81A0}">
      <dsp:nvSpPr>
        <dsp:cNvPr id="0" name=""/>
        <dsp:cNvSpPr/>
      </dsp:nvSpPr>
      <dsp:spPr>
        <a:xfrm>
          <a:off x="412267" y="270502"/>
          <a:ext cx="7402302" cy="540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9260" tIns="66040" rIns="66040" bIns="6604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點名次數統計</a:t>
          </a:r>
          <a:endParaRPr lang="zh-TW" altLang="en-US" sz="2600" kern="1200" dirty="0"/>
        </a:p>
      </dsp:txBody>
      <dsp:txXfrm>
        <a:off x="412267" y="270502"/>
        <a:ext cx="7402302" cy="540799"/>
      </dsp:txXfrm>
    </dsp:sp>
    <dsp:sp modelId="{BC60E59C-976E-4499-AC29-4DEE30E1DB51}">
      <dsp:nvSpPr>
        <dsp:cNvPr id="0" name=""/>
        <dsp:cNvSpPr/>
      </dsp:nvSpPr>
      <dsp:spPr>
        <a:xfrm>
          <a:off x="74268" y="202902"/>
          <a:ext cx="675999" cy="67599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F1609D-253B-4C71-B14D-34CC1F756D58}">
      <dsp:nvSpPr>
        <dsp:cNvPr id="0" name=""/>
        <dsp:cNvSpPr/>
      </dsp:nvSpPr>
      <dsp:spPr>
        <a:xfrm>
          <a:off x="857112" y="1081599"/>
          <a:ext cx="6957457" cy="540799"/>
        </a:xfrm>
        <a:prstGeom prst="rect">
          <a:avLst/>
        </a:prstGeom>
        <a:solidFill>
          <a:schemeClr val="accent2">
            <a:hueOff val="381558"/>
            <a:satOff val="-8706"/>
            <a:lumOff val="321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9260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smtClean="0"/>
            <a:t>學習成績計算</a:t>
          </a:r>
          <a:endParaRPr lang="zh-TW" altLang="en-US" sz="2600" kern="1200"/>
        </a:p>
      </dsp:txBody>
      <dsp:txXfrm>
        <a:off x="857112" y="1081599"/>
        <a:ext cx="6957457" cy="540799"/>
      </dsp:txXfrm>
    </dsp:sp>
    <dsp:sp modelId="{381070F6-A1A5-460D-9FEF-9E1F05C14DC7}">
      <dsp:nvSpPr>
        <dsp:cNvPr id="0" name=""/>
        <dsp:cNvSpPr/>
      </dsp:nvSpPr>
      <dsp:spPr>
        <a:xfrm>
          <a:off x="519112" y="1013999"/>
          <a:ext cx="675999" cy="67599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C001FD-B521-4090-9688-4782B7ED4ECE}">
      <dsp:nvSpPr>
        <dsp:cNvPr id="0" name=""/>
        <dsp:cNvSpPr/>
      </dsp:nvSpPr>
      <dsp:spPr>
        <a:xfrm>
          <a:off x="1060528" y="1892696"/>
          <a:ext cx="6754041" cy="540799"/>
        </a:xfrm>
        <a:prstGeom prst="rect">
          <a:avLst/>
        </a:prstGeom>
        <a:solidFill>
          <a:schemeClr val="accent2">
            <a:hueOff val="763116"/>
            <a:satOff val="-17411"/>
            <a:lumOff val="643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9260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smtClean="0"/>
            <a:t>成績格式化條件設定</a:t>
          </a:r>
          <a:endParaRPr lang="zh-TW" altLang="en-US" sz="2600" kern="1200"/>
        </a:p>
      </dsp:txBody>
      <dsp:txXfrm>
        <a:off x="1060528" y="1892696"/>
        <a:ext cx="6754041" cy="540799"/>
      </dsp:txXfrm>
    </dsp:sp>
    <dsp:sp modelId="{7F9B2204-CA5E-4816-85CE-AA12A026E2F7}">
      <dsp:nvSpPr>
        <dsp:cNvPr id="0" name=""/>
        <dsp:cNvSpPr/>
      </dsp:nvSpPr>
      <dsp:spPr>
        <a:xfrm>
          <a:off x="722529" y="1825096"/>
          <a:ext cx="675999" cy="67599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44D4A-98B9-4326-8EDD-42ECCDC6095D}">
      <dsp:nvSpPr>
        <dsp:cNvPr id="0" name=""/>
        <dsp:cNvSpPr/>
      </dsp:nvSpPr>
      <dsp:spPr>
        <a:xfrm>
          <a:off x="1060528" y="2703279"/>
          <a:ext cx="6754041" cy="540799"/>
        </a:xfrm>
        <a:prstGeom prst="rect">
          <a:avLst/>
        </a:prstGeom>
        <a:solidFill>
          <a:schemeClr val="accent2">
            <a:hueOff val="1144674"/>
            <a:satOff val="-26117"/>
            <a:lumOff val="964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9260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smtClean="0"/>
            <a:t>學號文字與數字形態轉換</a:t>
          </a:r>
          <a:endParaRPr lang="zh-TW" altLang="en-US" sz="2600" kern="1200"/>
        </a:p>
      </dsp:txBody>
      <dsp:txXfrm>
        <a:off x="1060528" y="2703279"/>
        <a:ext cx="6754041" cy="540799"/>
      </dsp:txXfrm>
    </dsp:sp>
    <dsp:sp modelId="{9AA54ECD-1CFD-49C0-AF4A-87D8CEF7B2E7}">
      <dsp:nvSpPr>
        <dsp:cNvPr id="0" name=""/>
        <dsp:cNvSpPr/>
      </dsp:nvSpPr>
      <dsp:spPr>
        <a:xfrm>
          <a:off x="722529" y="2635679"/>
          <a:ext cx="675999" cy="67599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2221A-83DB-49D1-A59A-29DEA9391ADE}">
      <dsp:nvSpPr>
        <dsp:cNvPr id="0" name=""/>
        <dsp:cNvSpPr/>
      </dsp:nvSpPr>
      <dsp:spPr>
        <a:xfrm>
          <a:off x="857112" y="3514375"/>
          <a:ext cx="6957457" cy="540799"/>
        </a:xfrm>
        <a:prstGeom prst="rect">
          <a:avLst/>
        </a:prstGeom>
        <a:solidFill>
          <a:schemeClr val="accent2">
            <a:hueOff val="1526231"/>
            <a:satOff val="-34822"/>
            <a:lumOff val="1286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9260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smtClean="0"/>
            <a:t>資料遮蔽</a:t>
          </a:r>
          <a:endParaRPr lang="zh-TW" altLang="en-US" sz="2600" kern="1200"/>
        </a:p>
      </dsp:txBody>
      <dsp:txXfrm>
        <a:off x="857112" y="3514375"/>
        <a:ext cx="6957457" cy="540799"/>
      </dsp:txXfrm>
    </dsp:sp>
    <dsp:sp modelId="{74E6C81F-2E36-4131-9CAC-3425B2F992D4}">
      <dsp:nvSpPr>
        <dsp:cNvPr id="0" name=""/>
        <dsp:cNvSpPr/>
      </dsp:nvSpPr>
      <dsp:spPr>
        <a:xfrm>
          <a:off x="519112" y="3446776"/>
          <a:ext cx="675999" cy="67599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307EA5-A0DD-444D-8597-8B87D3B53E0D}">
      <dsp:nvSpPr>
        <dsp:cNvPr id="0" name=""/>
        <dsp:cNvSpPr/>
      </dsp:nvSpPr>
      <dsp:spPr>
        <a:xfrm>
          <a:off x="412267" y="4325472"/>
          <a:ext cx="7402302" cy="540799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9260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smtClean="0"/>
            <a:t>資訊能力檢測</a:t>
          </a:r>
          <a:endParaRPr lang="zh-TW" altLang="en-US" sz="2600" kern="1200"/>
        </a:p>
      </dsp:txBody>
      <dsp:txXfrm>
        <a:off x="412267" y="4325472"/>
        <a:ext cx="7402302" cy="540799"/>
      </dsp:txXfrm>
    </dsp:sp>
    <dsp:sp modelId="{F15C0A6A-A84F-4B34-A836-C895C2EDD0F6}">
      <dsp:nvSpPr>
        <dsp:cNvPr id="0" name=""/>
        <dsp:cNvSpPr/>
      </dsp:nvSpPr>
      <dsp:spPr>
        <a:xfrm>
          <a:off x="74268" y="4257872"/>
          <a:ext cx="675999" cy="67599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742C0-7843-4D5C-AFA4-678BD1292F48}">
      <dsp:nvSpPr>
        <dsp:cNvPr id="0" name=""/>
        <dsp:cNvSpPr/>
      </dsp:nvSpPr>
      <dsp:spPr>
        <a:xfrm>
          <a:off x="-5557766" y="-850874"/>
          <a:ext cx="6617301" cy="6617301"/>
        </a:xfrm>
        <a:prstGeom prst="blockArc">
          <a:avLst>
            <a:gd name="adj1" fmla="val 18900000"/>
            <a:gd name="adj2" fmla="val 2700000"/>
            <a:gd name="adj3" fmla="val 326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E2AD46-F301-4C9F-BE81-8CD7EEE206D8}">
      <dsp:nvSpPr>
        <dsp:cNvPr id="0" name=""/>
        <dsp:cNvSpPr/>
      </dsp:nvSpPr>
      <dsp:spPr>
        <a:xfrm>
          <a:off x="463226" y="307123"/>
          <a:ext cx="7354837" cy="6146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7871" tIns="76200" rIns="76200" bIns="762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000" kern="1200" dirty="0" smtClean="0"/>
            <a:t>移除重複性資料</a:t>
          </a:r>
          <a:endParaRPr lang="zh-TW" altLang="en-US" sz="3000" kern="1200" dirty="0"/>
        </a:p>
      </dsp:txBody>
      <dsp:txXfrm>
        <a:off x="463226" y="307123"/>
        <a:ext cx="7354837" cy="614640"/>
      </dsp:txXfrm>
    </dsp:sp>
    <dsp:sp modelId="{EE72E1D1-F499-4E3A-B68B-89841A4A19B5}">
      <dsp:nvSpPr>
        <dsp:cNvPr id="0" name=""/>
        <dsp:cNvSpPr/>
      </dsp:nvSpPr>
      <dsp:spPr>
        <a:xfrm>
          <a:off x="79076" y="230293"/>
          <a:ext cx="768300" cy="76830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65E23-26B2-4D91-A7E2-757144A6DB21}">
      <dsp:nvSpPr>
        <dsp:cNvPr id="0" name=""/>
        <dsp:cNvSpPr/>
      </dsp:nvSpPr>
      <dsp:spPr>
        <a:xfrm>
          <a:off x="903660" y="1228789"/>
          <a:ext cx="6914403" cy="614640"/>
        </a:xfrm>
        <a:prstGeom prst="rect">
          <a:avLst/>
        </a:prstGeom>
        <a:solidFill>
          <a:schemeClr val="accent2">
            <a:hueOff val="476947"/>
            <a:satOff val="-10882"/>
            <a:lumOff val="402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7871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000" kern="1200" smtClean="0"/>
            <a:t>多重選單資料驗證</a:t>
          </a:r>
          <a:endParaRPr lang="zh-TW" altLang="en-US" sz="3000" kern="1200"/>
        </a:p>
      </dsp:txBody>
      <dsp:txXfrm>
        <a:off x="903660" y="1228789"/>
        <a:ext cx="6914403" cy="614640"/>
      </dsp:txXfrm>
    </dsp:sp>
    <dsp:sp modelId="{23A4EE97-8C97-4540-81D1-BAD4C6D5A07D}">
      <dsp:nvSpPr>
        <dsp:cNvPr id="0" name=""/>
        <dsp:cNvSpPr/>
      </dsp:nvSpPr>
      <dsp:spPr>
        <a:xfrm>
          <a:off x="519509" y="1151959"/>
          <a:ext cx="768300" cy="76830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85289F-CD50-4680-8B45-DEBFF26097A8}">
      <dsp:nvSpPr>
        <dsp:cNvPr id="0" name=""/>
        <dsp:cNvSpPr/>
      </dsp:nvSpPr>
      <dsp:spPr>
        <a:xfrm>
          <a:off x="1038837" y="2150455"/>
          <a:ext cx="6779226" cy="614640"/>
        </a:xfrm>
        <a:prstGeom prst="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7871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000" kern="1200" smtClean="0"/>
            <a:t>統計各科成績</a:t>
          </a:r>
          <a:endParaRPr lang="zh-TW" altLang="en-US" sz="3000" kern="1200"/>
        </a:p>
      </dsp:txBody>
      <dsp:txXfrm>
        <a:off x="1038837" y="2150455"/>
        <a:ext cx="6779226" cy="614640"/>
      </dsp:txXfrm>
    </dsp:sp>
    <dsp:sp modelId="{9CA93615-FA67-4B97-A2E5-C9DCB981EEAA}">
      <dsp:nvSpPr>
        <dsp:cNvPr id="0" name=""/>
        <dsp:cNvSpPr/>
      </dsp:nvSpPr>
      <dsp:spPr>
        <a:xfrm>
          <a:off x="654687" y="2073625"/>
          <a:ext cx="768300" cy="76830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923FCB-ACF1-41BC-92DD-E99825E08109}">
      <dsp:nvSpPr>
        <dsp:cNvPr id="0" name=""/>
        <dsp:cNvSpPr/>
      </dsp:nvSpPr>
      <dsp:spPr>
        <a:xfrm>
          <a:off x="903660" y="3072121"/>
          <a:ext cx="6914403" cy="614640"/>
        </a:xfrm>
        <a:prstGeom prst="rect">
          <a:avLst/>
        </a:prstGeom>
        <a:solidFill>
          <a:schemeClr val="accent2">
            <a:hueOff val="1430842"/>
            <a:satOff val="-32646"/>
            <a:lumOff val="1205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7871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000" kern="1200" smtClean="0"/>
            <a:t>統計甄選名單</a:t>
          </a:r>
          <a:endParaRPr lang="zh-TW" altLang="en-US" sz="3000" kern="1200"/>
        </a:p>
      </dsp:txBody>
      <dsp:txXfrm>
        <a:off x="903660" y="3072121"/>
        <a:ext cx="6914403" cy="614640"/>
      </dsp:txXfrm>
    </dsp:sp>
    <dsp:sp modelId="{0DF6C9E1-1DE4-4712-A1E8-49BE58FFA8AA}">
      <dsp:nvSpPr>
        <dsp:cNvPr id="0" name=""/>
        <dsp:cNvSpPr/>
      </dsp:nvSpPr>
      <dsp:spPr>
        <a:xfrm>
          <a:off x="519509" y="2995291"/>
          <a:ext cx="768300" cy="76830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B7F8E-1CCA-4AA3-B810-D6A7039DA277}">
      <dsp:nvSpPr>
        <dsp:cNvPr id="0" name=""/>
        <dsp:cNvSpPr/>
      </dsp:nvSpPr>
      <dsp:spPr>
        <a:xfrm>
          <a:off x="463226" y="3993787"/>
          <a:ext cx="7354837" cy="614640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7871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000" kern="1200" smtClean="0"/>
            <a:t>統計學業成績</a:t>
          </a:r>
          <a:endParaRPr lang="zh-TW" altLang="en-US" sz="3000" kern="1200"/>
        </a:p>
      </dsp:txBody>
      <dsp:txXfrm>
        <a:off x="463226" y="3993787"/>
        <a:ext cx="7354837" cy="614640"/>
      </dsp:txXfrm>
    </dsp:sp>
    <dsp:sp modelId="{D5B7D3DF-BC7E-4C26-8AED-4015AA5E6842}">
      <dsp:nvSpPr>
        <dsp:cNvPr id="0" name=""/>
        <dsp:cNvSpPr/>
      </dsp:nvSpPr>
      <dsp:spPr>
        <a:xfrm>
          <a:off x="79076" y="3916957"/>
          <a:ext cx="768300" cy="76830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985F5-3F7A-45FA-B8D9-82C795204931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4C96A-D46D-4E34-927B-C8E0F7459F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64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10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重點分析 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2" y="47096"/>
            <a:ext cx="4732867" cy="2387600"/>
          </a:xfrm>
        </p:spPr>
        <p:txBody>
          <a:bodyPr anchor="b">
            <a:noAutofit/>
          </a:bodyPr>
          <a:lstStyle>
            <a:lvl1pPr algn="ctr">
              <a:defRPr sz="5800" b="1" cap="none" spc="0" baseline="0">
                <a:ln w="19050">
                  <a:solidFill>
                    <a:schemeClr val="bg1"/>
                  </a:solidFill>
                  <a:prstDash val="solid"/>
                </a:ln>
                <a:solidFill>
                  <a:srgbClr val="99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華康新特黑體" panose="02010609010101010101" pitchFamily="49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9532" y="2780772"/>
            <a:ext cx="3691467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 cap="none" spc="5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50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技術分析 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2" y="47096"/>
            <a:ext cx="4732867" cy="23876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5800" b="1" cap="none" spc="0" baseline="0" dirty="0">
                <a:ln w="28575">
                  <a:solidFill>
                    <a:srgbClr val="C00000"/>
                  </a:solidFill>
                  <a:prstDash val="solid"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華康新特黑體" panose="02010609010101010101" pitchFamily="49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9532" y="2780772"/>
            <a:ext cx="3691467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 cap="none" spc="5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95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學習資源 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2" y="47096"/>
            <a:ext cx="4732867" cy="23876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kumimoji="0" lang="en-US" sz="5800" b="0" i="0" u="none" strike="noStrike" kern="1200" cap="none" spc="0" normalizeH="0" baseline="0" dirty="0">
                <a:ln w="0"/>
                <a:gradFill flip="none" rotWithShape="1">
                  <a:gsLst>
                    <a:gs pos="0">
                      <a:srgbClr val="B22600">
                        <a:lumMod val="67000"/>
                      </a:srgbClr>
                    </a:gs>
                    <a:gs pos="48000">
                      <a:srgbClr val="B22600">
                        <a:lumMod val="97000"/>
                        <a:lumOff val="3000"/>
                      </a:srgbClr>
                    </a:gs>
                    <a:gs pos="100000">
                      <a:srgbClr val="B22600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華康新特黑體" panose="02010609010101010101" pitchFamily="49" charset="-120"/>
                <a:cs typeface="+mj-cs"/>
              </a:defRPr>
            </a:lvl1pPr>
          </a:lstStyle>
          <a:p>
            <a:pPr lvl="0" algn="ctr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9532" y="2780772"/>
            <a:ext cx="3691467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 cap="none" spc="5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84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83665"/>
            <a:ext cx="7886700" cy="1047650"/>
          </a:xfrm>
        </p:spPr>
        <p:txBody>
          <a:bodyPr/>
          <a:lstStyle>
            <a:lvl1pPr algn="ctr">
              <a:defRPr baseline="0">
                <a:solidFill>
                  <a:srgbClr val="800000"/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74800"/>
            <a:ext cx="7886700" cy="4602163"/>
          </a:xfrm>
        </p:spPr>
        <p:txBody>
          <a:bodyPr/>
          <a:lstStyle>
            <a:lvl1pPr marL="355600" indent="-355600">
              <a:buClr>
                <a:srgbClr val="BD0F0B"/>
              </a:buClr>
              <a:buSzPct val="8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1pPr>
            <a:lvl2pPr marL="685800" indent="-228600">
              <a:buClr>
                <a:schemeClr val="bg2">
                  <a:lumMod val="10000"/>
                </a:schemeClr>
              </a:buClr>
              <a:buSzPct val="85000"/>
              <a:buFont typeface="Wingdings" panose="05000000000000000000" pitchFamily="2" charset="2"/>
              <a:buChar char="u"/>
              <a:defRPr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2pPr>
            <a:lvl3pPr marL="1143000" indent="-228600">
              <a:buClr>
                <a:schemeClr val="accent2"/>
              </a:buClr>
              <a:buSzPct val="85000"/>
              <a:buFont typeface="Wingdings" panose="05000000000000000000" pitchFamily="2" charset="2"/>
              <a:buChar char="l"/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3pPr>
            <a:lvl4pPr>
              <a:defRPr baseline="0">
                <a:latin typeface="Times New Roman" panose="02020603050405020304" pitchFamily="18" charset="0"/>
                <a:ea typeface="華康儷中黑" panose="020B0509000000000000" pitchFamily="49" charset="-120"/>
              </a:defRPr>
            </a:lvl4pPr>
            <a:lvl5pPr>
              <a:defRPr baseline="0">
                <a:latin typeface="Times New Roman" panose="02020603050405020304" pitchFamily="18" charset="0"/>
                <a:ea typeface="華康儷中黑" panose="020B0509000000000000" pitchFamily="49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cxnSp>
        <p:nvCxnSpPr>
          <p:cNvPr id="4" name="直線接點 3"/>
          <p:cNvCxnSpPr/>
          <p:nvPr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 userDrawn="1"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44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034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aseline="0" dirty="0">
                <a:solidFill>
                  <a:srgbClr val="800000"/>
                </a:solidFill>
                <a:latin typeface="Times New Roman" panose="02020603050405020304" pitchFamily="18" charset="0"/>
              </a:defRPr>
            </a:lvl1pPr>
          </a:lstStyle>
          <a:p>
            <a:pPr lvl="0" algn="ctr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296538"/>
            <a:ext cx="7886700" cy="4880426"/>
          </a:xfrm>
        </p:spPr>
        <p:txBody>
          <a:bodyPr/>
          <a:lstStyle>
            <a:lvl1pPr marL="355600" indent="-355600">
              <a:lnSpc>
                <a:spcPct val="150000"/>
              </a:lnSpc>
              <a:spcBef>
                <a:spcPts val="0"/>
              </a:spcBef>
              <a:buClr>
                <a:srgbClr val="BD0F0B"/>
              </a:buClr>
              <a:buSzPct val="8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1pPr>
            <a:lvl2pPr marL="685800" indent="-228600">
              <a:lnSpc>
                <a:spcPct val="150000"/>
              </a:lnSpc>
              <a:spcBef>
                <a:spcPts val="0"/>
              </a:spcBef>
              <a:buClr>
                <a:schemeClr val="bg2">
                  <a:lumMod val="10000"/>
                </a:schemeClr>
              </a:buClr>
              <a:buSzPct val="85000"/>
              <a:buFont typeface="Wingdings" panose="05000000000000000000" pitchFamily="2" charset="2"/>
              <a:buChar char="u"/>
              <a:defRPr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2pPr>
            <a:lvl3pPr marL="1143000" indent="-228600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l"/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3pPr>
            <a:lvl4pPr>
              <a:lnSpc>
                <a:spcPct val="150000"/>
              </a:lnSpc>
              <a:spcBef>
                <a:spcPts val="0"/>
              </a:spcBef>
              <a:defRPr baseline="0">
                <a:latin typeface="Times New Roman" panose="02020603050405020304" pitchFamily="18" charset="0"/>
                <a:ea typeface="華康儷中黑" panose="020B0509000000000000" pitchFamily="49" charset="-120"/>
              </a:defRPr>
            </a:lvl4pPr>
            <a:lvl5pPr>
              <a:lnSpc>
                <a:spcPct val="150000"/>
              </a:lnSpc>
              <a:spcBef>
                <a:spcPts val="0"/>
              </a:spcBef>
              <a:defRPr baseline="0">
                <a:latin typeface="Times New Roman" panose="02020603050405020304" pitchFamily="18" charset="0"/>
                <a:ea typeface="華康儷中黑" panose="020B0509000000000000" pitchFamily="49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41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圖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016" y="365126"/>
            <a:ext cx="8247600" cy="74034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aseline="0" dirty="0">
                <a:solidFill>
                  <a:srgbClr val="800000"/>
                </a:solidFill>
                <a:latin typeface="Times New Roman" panose="02020603050405020304" pitchFamily="18" charset="0"/>
              </a:defRPr>
            </a:lvl1pPr>
          </a:lstStyle>
          <a:p>
            <a:pPr lvl="0" algn="ctr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92016" y="1296539"/>
            <a:ext cx="8247600" cy="5256000"/>
          </a:xfrm>
        </p:spPr>
        <p:txBody>
          <a:bodyPr/>
          <a:lstStyle>
            <a:lvl1pPr marL="355600" indent="-355600">
              <a:buClr>
                <a:srgbClr val="BD0F0B"/>
              </a:buClr>
              <a:buSzPct val="8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1pPr>
            <a:lvl2pPr marL="685800" indent="-228600">
              <a:buClr>
                <a:schemeClr val="bg2">
                  <a:lumMod val="10000"/>
                </a:schemeClr>
              </a:buClr>
              <a:buSzPct val="85000"/>
              <a:buFont typeface="Wingdings" panose="05000000000000000000" pitchFamily="2" charset="2"/>
              <a:buChar char="u"/>
              <a:defRPr baseline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2pPr>
            <a:lvl3pPr marL="1143000" indent="-228600">
              <a:buClr>
                <a:schemeClr val="accent2"/>
              </a:buClr>
              <a:buSzPct val="85000"/>
              <a:buFont typeface="Wingdings" panose="05000000000000000000" pitchFamily="2" charset="2"/>
              <a:buChar char="l"/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3pPr>
            <a:lvl4pPr>
              <a:defRPr baseline="0">
                <a:latin typeface="Times New Roman" panose="02020603050405020304" pitchFamily="18" charset="0"/>
                <a:ea typeface="華康儷中黑" panose="020B0509000000000000" pitchFamily="49" charset="-120"/>
              </a:defRPr>
            </a:lvl4pPr>
            <a:lvl5pPr>
              <a:defRPr baseline="0">
                <a:latin typeface="Times New Roman" panose="02020603050405020304" pitchFamily="18" charset="0"/>
                <a:ea typeface="華康儷中黑" panose="020B0509000000000000" pitchFamily="49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2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網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034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aseline="0" dirty="0">
                <a:solidFill>
                  <a:srgbClr val="800000"/>
                </a:solidFill>
                <a:latin typeface="Times New Roman" panose="02020603050405020304" pitchFamily="18" charset="0"/>
              </a:defRPr>
            </a:lvl1pPr>
          </a:lstStyle>
          <a:p>
            <a:pPr lvl="0" algn="ctr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296538"/>
            <a:ext cx="7886700" cy="4880426"/>
          </a:xfr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355600" indent="-355600">
              <a:lnSpc>
                <a:spcPct val="150000"/>
              </a:lnSpc>
              <a:spcBef>
                <a:spcPts val="0"/>
              </a:spcBef>
              <a:buClr>
                <a:srgbClr val="BD0F0B"/>
              </a:buClr>
              <a:buSzPct val="80000"/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685800" indent="-228600">
              <a:lnSpc>
                <a:spcPct val="150000"/>
              </a:lnSpc>
              <a:spcBef>
                <a:spcPts val="0"/>
              </a:spcBef>
              <a:buClr>
                <a:schemeClr val="bg2">
                  <a:lumMod val="10000"/>
                </a:schemeClr>
              </a:buClr>
              <a:buSzPct val="85000"/>
              <a:buFont typeface="Wingdings" panose="05000000000000000000" pitchFamily="2" charset="2"/>
              <a:buChar char="u"/>
              <a:defRPr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2pPr>
            <a:lvl3pPr marL="1143000" indent="-228600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l"/>
              <a:defRPr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3pPr>
            <a:lvl4pPr>
              <a:lnSpc>
                <a:spcPct val="150000"/>
              </a:lnSpc>
              <a:spcBef>
                <a:spcPts val="0"/>
              </a:spcBef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4pPr>
            <a:lvl5pPr>
              <a:lnSpc>
                <a:spcPct val="150000"/>
              </a:lnSpc>
              <a:spcBef>
                <a:spcPts val="0"/>
              </a:spcBef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828800" y="6295053"/>
            <a:ext cx="6686549" cy="42642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628650" y="628425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tx2"/>
                </a:solidFill>
              </a:rPr>
              <a:t>資料來源：</a:t>
            </a:r>
          </a:p>
        </p:txBody>
      </p:sp>
    </p:spTree>
    <p:extLst>
      <p:ext uri="{BB962C8B-B14F-4D97-AF65-F5344CB8AC3E}">
        <p14:creationId xmlns:p14="http://schemas.microsoft.com/office/powerpoint/2010/main" val="248167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28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t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技術分析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楊明玉 老師</a:t>
            </a:r>
            <a:endParaRPr lang="zh-TW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0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</a:t>
            </a:r>
            <a:r>
              <a:rPr lang="zh-TW" altLang="zh-TW" dirty="0" smtClean="0"/>
              <a:t>學習</a:t>
            </a:r>
            <a:r>
              <a:rPr lang="zh-TW" altLang="zh-TW" dirty="0"/>
              <a:t>成績</a:t>
            </a:r>
            <a:r>
              <a:rPr lang="zh-TW" altLang="zh-TW" dirty="0" smtClean="0"/>
              <a:t>計算</a:t>
            </a:r>
            <a:r>
              <a:rPr lang="en-US" altLang="zh-TW" sz="2800" dirty="0">
                <a:solidFill>
                  <a:srgbClr val="CC3399"/>
                </a:solidFill>
              </a:rPr>
              <a:t>-</a:t>
            </a:r>
            <a:r>
              <a:rPr lang="zh-TW" altLang="en-US" sz="2800" dirty="0">
                <a:solidFill>
                  <a:srgbClr val="CC3399"/>
                </a:solidFill>
              </a:rPr>
              <a:t>「點名」範圍名稱</a:t>
            </a:r>
            <a:endParaRPr lang="zh-TW" altLang="zh-TW" sz="2800" dirty="0">
              <a:solidFill>
                <a:srgbClr val="CC3399"/>
              </a:solidFill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4" name="矩形 3"/>
          <p:cNvSpPr/>
          <p:nvPr/>
        </p:nvSpPr>
        <p:spPr>
          <a:xfrm>
            <a:off x="492016" y="2312894"/>
            <a:ext cx="762000" cy="268941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645852" y="2581835"/>
            <a:ext cx="834760" cy="378310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37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</a:t>
            </a:r>
            <a:r>
              <a:rPr lang="zh-TW" altLang="zh-TW" dirty="0" smtClean="0"/>
              <a:t>學習</a:t>
            </a:r>
            <a:r>
              <a:rPr lang="zh-TW" altLang="zh-TW" dirty="0"/>
              <a:t>成績</a:t>
            </a:r>
            <a:r>
              <a:rPr lang="zh-TW" altLang="zh-TW" dirty="0" smtClean="0"/>
              <a:t>計算</a:t>
            </a:r>
            <a:r>
              <a:rPr lang="en-US" altLang="zh-TW" sz="2800" dirty="0">
                <a:solidFill>
                  <a:srgbClr val="CC3399"/>
                </a:solidFill>
              </a:rPr>
              <a:t>-</a:t>
            </a:r>
            <a:r>
              <a:rPr lang="zh-TW" altLang="en-US" sz="2800" dirty="0">
                <a:solidFill>
                  <a:srgbClr val="CC3399"/>
                </a:solidFill>
              </a:rPr>
              <a:t>學期成績</a:t>
            </a:r>
            <a:endParaRPr lang="zh-TW" altLang="zh-TW" sz="2800" dirty="0">
              <a:solidFill>
                <a:srgbClr val="CC3399"/>
              </a:solidFill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1" y="1296539"/>
            <a:ext cx="8245649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4" name="矩形 3"/>
          <p:cNvSpPr/>
          <p:nvPr/>
        </p:nvSpPr>
        <p:spPr>
          <a:xfrm>
            <a:off x="5441578" y="3065929"/>
            <a:ext cx="753034" cy="268941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037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3.</a:t>
            </a:r>
            <a:r>
              <a:rPr lang="zh-TW" altLang="zh-TW" dirty="0" smtClean="0"/>
              <a:t>成績格式</a:t>
            </a:r>
            <a:r>
              <a:rPr lang="en-US" altLang="zh-TW" sz="2700" dirty="0" smtClean="0">
                <a:solidFill>
                  <a:srgbClr val="CC3399"/>
                </a:solidFill>
              </a:rPr>
              <a:t>-</a:t>
            </a:r>
            <a:r>
              <a:rPr lang="zh-TW" altLang="en-US" sz="2700" dirty="0">
                <a:solidFill>
                  <a:srgbClr val="CC3399"/>
                </a:solidFill>
              </a:rPr>
              <a:t>期末考及格但學期成績不及格</a:t>
            </a:r>
            <a:endParaRPr lang="zh-TW" altLang="zh-TW" sz="3100" dirty="0">
              <a:solidFill>
                <a:srgbClr val="CC3399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6284260" y="4419600"/>
            <a:ext cx="1030939" cy="18825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45461" y="3048000"/>
            <a:ext cx="5567080" cy="3218329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61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3.</a:t>
            </a:r>
            <a:r>
              <a:rPr lang="zh-TW" altLang="zh-TW" dirty="0" smtClean="0"/>
              <a:t>成績格式</a:t>
            </a:r>
            <a:r>
              <a:rPr lang="en-US" altLang="zh-TW" sz="2700" dirty="0" smtClean="0">
                <a:solidFill>
                  <a:srgbClr val="CC3399"/>
                </a:solidFill>
              </a:rPr>
              <a:t>-</a:t>
            </a:r>
            <a:r>
              <a:rPr lang="zh-TW" altLang="en-US" sz="2700" dirty="0" smtClean="0">
                <a:solidFill>
                  <a:srgbClr val="CC3399"/>
                </a:solidFill>
              </a:rPr>
              <a:t>及格   、</a:t>
            </a:r>
            <a:r>
              <a:rPr lang="en-US" altLang="zh-TW" sz="2700" dirty="0" smtClean="0">
                <a:solidFill>
                  <a:srgbClr val="CC3399"/>
                </a:solidFill>
              </a:rPr>
              <a:t>50-59</a:t>
            </a:r>
            <a:r>
              <a:rPr lang="zh-TW" altLang="en-US" sz="2700" dirty="0" smtClean="0">
                <a:solidFill>
                  <a:srgbClr val="CC3399"/>
                </a:solidFill>
              </a:rPr>
              <a:t> 、</a:t>
            </a:r>
            <a:r>
              <a:rPr lang="en-US" altLang="zh-TW" sz="2700" dirty="0" smtClean="0">
                <a:solidFill>
                  <a:srgbClr val="CC3399"/>
                </a:solidFill>
              </a:rPr>
              <a:t>50</a:t>
            </a:r>
            <a:r>
              <a:rPr lang="zh-TW" altLang="en-US" sz="2700" dirty="0" smtClean="0">
                <a:solidFill>
                  <a:srgbClr val="CC3399"/>
                </a:solidFill>
              </a:rPr>
              <a:t>以下</a:t>
            </a:r>
            <a:endParaRPr lang="zh-TW" altLang="zh-TW" sz="3100" dirty="0">
              <a:solidFill>
                <a:srgbClr val="CC3399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1" y="1296539"/>
            <a:ext cx="8245649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pic>
        <p:nvPicPr>
          <p:cNvPr id="19" name="圖片 18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8088" y="618708"/>
            <a:ext cx="393551" cy="343091"/>
          </a:xfrm>
          <a:prstGeom prst="rect">
            <a:avLst/>
          </a:prstGeom>
        </p:spPr>
      </p:pic>
      <p:pic>
        <p:nvPicPr>
          <p:cNvPr id="20" name="圖片 19"/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5382820" y="641167"/>
            <a:ext cx="307713" cy="298172"/>
          </a:xfrm>
          <a:prstGeom prst="rect">
            <a:avLst/>
          </a:prstGeom>
        </p:spPr>
      </p:pic>
      <p:pic>
        <p:nvPicPr>
          <p:cNvPr id="21" name="圖片 20"/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20753" y="632393"/>
            <a:ext cx="347382" cy="28033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44353" y="4150658"/>
            <a:ext cx="3227293" cy="138953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473387" y="3056965"/>
            <a:ext cx="690283" cy="3218329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992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5" y="1257082"/>
            <a:ext cx="4448175" cy="3400425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852" y="2957295"/>
            <a:ext cx="5253726" cy="3379424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065" y="1936316"/>
            <a:ext cx="4449551" cy="3401478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3.</a:t>
            </a:r>
            <a:r>
              <a:rPr lang="zh-TW" altLang="zh-TW" dirty="0" smtClean="0"/>
              <a:t>成績格式</a:t>
            </a:r>
            <a:r>
              <a:rPr lang="en-US" altLang="zh-TW" sz="1800" dirty="0" smtClean="0">
                <a:solidFill>
                  <a:srgbClr val="CC3399"/>
                </a:solidFill>
              </a:rPr>
              <a:t>-</a:t>
            </a:r>
            <a:r>
              <a:rPr lang="zh-TW" altLang="en-US" sz="1800" dirty="0" smtClean="0">
                <a:solidFill>
                  <a:srgbClr val="CC3399"/>
                </a:solidFill>
              </a:rPr>
              <a:t>及格藍色、</a:t>
            </a:r>
            <a:r>
              <a:rPr lang="en-US" altLang="zh-TW" sz="1800" dirty="0" smtClean="0">
                <a:solidFill>
                  <a:srgbClr val="CC3399"/>
                </a:solidFill>
              </a:rPr>
              <a:t>50-59</a:t>
            </a:r>
            <a:r>
              <a:rPr lang="zh-TW" altLang="en-US" sz="1800" dirty="0" smtClean="0">
                <a:solidFill>
                  <a:srgbClr val="CC3399"/>
                </a:solidFill>
              </a:rPr>
              <a:t>綠色粗斜體 、</a:t>
            </a:r>
            <a:r>
              <a:rPr lang="en-US" altLang="zh-TW" sz="1800" dirty="0">
                <a:solidFill>
                  <a:srgbClr val="CC3399"/>
                </a:solidFill>
              </a:rPr>
              <a:t>50</a:t>
            </a:r>
            <a:r>
              <a:rPr lang="zh-TW" altLang="en-US" sz="1800" dirty="0" smtClean="0">
                <a:solidFill>
                  <a:srgbClr val="CC3399"/>
                </a:solidFill>
              </a:rPr>
              <a:t>以下紅色粗斜體</a:t>
            </a:r>
            <a:endParaRPr lang="zh-TW" altLang="zh-TW" sz="2000" dirty="0">
              <a:solidFill>
                <a:srgbClr val="CC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97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4.</a:t>
            </a:r>
            <a:r>
              <a:rPr lang="zh-TW" altLang="zh-TW" dirty="0" smtClean="0"/>
              <a:t>學</a:t>
            </a:r>
            <a:r>
              <a:rPr lang="zh-TW" altLang="zh-TW" dirty="0"/>
              <a:t>號文字與數字形態轉換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2330825" y="3074894"/>
            <a:ext cx="753034" cy="268941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88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4.</a:t>
            </a:r>
            <a:r>
              <a:rPr lang="zh-TW" altLang="zh-TW" dirty="0" smtClean="0"/>
              <a:t>學</a:t>
            </a:r>
            <a:r>
              <a:rPr lang="zh-TW" altLang="zh-TW" dirty="0"/>
              <a:t>號文字與數字形態轉換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1" y="1296539"/>
            <a:ext cx="8245649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627531" y="2608729"/>
            <a:ext cx="753034" cy="3720353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48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5.</a:t>
            </a:r>
            <a:r>
              <a:rPr lang="zh-TW" altLang="zh-TW" dirty="0" smtClean="0"/>
              <a:t>資料遮蔽</a:t>
            </a:r>
            <a:r>
              <a:rPr lang="en-US" altLang="zh-TW" sz="2800" dirty="0" smtClean="0">
                <a:solidFill>
                  <a:srgbClr val="CC3399"/>
                </a:solidFill>
              </a:rPr>
              <a:t>-</a:t>
            </a:r>
            <a:r>
              <a:rPr lang="zh-TW" altLang="en-US" sz="2800" dirty="0" smtClean="0">
                <a:solidFill>
                  <a:srgbClr val="CC3399"/>
                </a:solidFill>
              </a:rPr>
              <a:t>身份證中間三碼以*符號顯示</a:t>
            </a:r>
            <a:endParaRPr lang="zh-TW" altLang="zh-TW" sz="6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4365812" y="2877671"/>
            <a:ext cx="1210235" cy="259976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74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5.</a:t>
            </a:r>
            <a:r>
              <a:rPr lang="zh-TW" altLang="zh-TW" dirty="0" smtClean="0"/>
              <a:t>資料遮蔽</a:t>
            </a:r>
            <a:r>
              <a:rPr lang="en-US" altLang="zh-TW" sz="2800" dirty="0" smtClean="0">
                <a:solidFill>
                  <a:srgbClr val="CC3399"/>
                </a:solidFill>
              </a:rPr>
              <a:t>-</a:t>
            </a:r>
            <a:r>
              <a:rPr lang="zh-TW" altLang="en-US" sz="2800" dirty="0" smtClean="0">
                <a:solidFill>
                  <a:srgbClr val="CC3399"/>
                </a:solidFill>
              </a:rPr>
              <a:t>姓名只保留首尾，其餘以○符號</a:t>
            </a:r>
            <a:r>
              <a:rPr lang="zh-TW" altLang="en-US" sz="2800" dirty="0">
                <a:solidFill>
                  <a:srgbClr val="CC3399"/>
                </a:solidFill>
              </a:rPr>
              <a:t>顯示</a:t>
            </a:r>
            <a:endParaRPr lang="zh-TW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5432613" y="2868705"/>
            <a:ext cx="815787" cy="268941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65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5.</a:t>
            </a:r>
            <a:r>
              <a:rPr lang="zh-TW" altLang="zh-TW" dirty="0" smtClean="0"/>
              <a:t>資料遮蔽</a:t>
            </a:r>
            <a:r>
              <a:rPr lang="en-US" altLang="zh-TW" sz="2800" dirty="0" smtClean="0">
                <a:solidFill>
                  <a:srgbClr val="CC3399"/>
                </a:solidFill>
              </a:rPr>
              <a:t>-</a:t>
            </a:r>
            <a:r>
              <a:rPr lang="zh-TW" altLang="en-US" sz="2800" dirty="0" smtClean="0">
                <a:solidFill>
                  <a:srgbClr val="CC3399"/>
                </a:solidFill>
              </a:rPr>
              <a:t>電話中間三</a:t>
            </a:r>
            <a:r>
              <a:rPr lang="zh-TW" altLang="en-US" sz="2800" dirty="0">
                <a:solidFill>
                  <a:srgbClr val="CC3399"/>
                </a:solidFill>
              </a:rPr>
              <a:t>碼</a:t>
            </a:r>
            <a:r>
              <a:rPr lang="zh-TW" altLang="en-US" sz="2800" dirty="0" smtClean="0">
                <a:solidFill>
                  <a:srgbClr val="CC3399"/>
                </a:solidFill>
              </a:rPr>
              <a:t>以</a:t>
            </a:r>
            <a:r>
              <a:rPr lang="en-US" altLang="zh-TW" sz="2800" dirty="0" smtClean="0">
                <a:solidFill>
                  <a:srgbClr val="CC3399"/>
                </a:solidFill>
              </a:rPr>
              <a:t>X</a:t>
            </a:r>
            <a:r>
              <a:rPr lang="zh-TW" altLang="en-US" sz="2800" dirty="0" smtClean="0">
                <a:solidFill>
                  <a:srgbClr val="CC3399"/>
                </a:solidFill>
              </a:rPr>
              <a:t>符號</a:t>
            </a:r>
            <a:r>
              <a:rPr lang="zh-TW" altLang="en-US" sz="2800" dirty="0">
                <a:solidFill>
                  <a:srgbClr val="CC3399"/>
                </a:solidFill>
              </a:rPr>
              <a:t>顯示</a:t>
            </a:r>
            <a:endParaRPr lang="zh-TW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6158753" y="2886634"/>
            <a:ext cx="914400" cy="259977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58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成績計算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29636"/>
              </p:ext>
            </p:extLst>
          </p:nvPr>
        </p:nvGraphicFramePr>
        <p:xfrm>
          <a:off x="484874" y="1613338"/>
          <a:ext cx="8352730" cy="4261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54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56C8A6-8946-474C-9316-E601DA44F1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6B56C8A6-8946-474C-9316-E601DA44F1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E2E7DE6-B445-4DB9-A1BB-FBB1783A31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EE2E7DE6-B445-4DB9-A1BB-FBB1783A31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0649B5-BE33-471C-BAD7-D72FE216D6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BF0649B5-BE33-471C-BAD7-D72FE216D6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6.</a:t>
            </a:r>
            <a:r>
              <a:rPr lang="zh-TW" altLang="zh-TW" dirty="0" smtClean="0"/>
              <a:t>資訊</a:t>
            </a:r>
            <a:r>
              <a:rPr lang="zh-TW" altLang="zh-TW" dirty="0"/>
              <a:t>能力</a:t>
            </a:r>
            <a:r>
              <a:rPr lang="zh-TW" altLang="zh-TW" dirty="0" smtClean="0"/>
              <a:t>檢測</a:t>
            </a:r>
            <a:r>
              <a:rPr lang="en-US" altLang="zh-TW" sz="2800" dirty="0" smtClean="0">
                <a:solidFill>
                  <a:srgbClr val="CC3399"/>
                </a:solidFill>
              </a:rPr>
              <a:t>-</a:t>
            </a:r>
            <a:r>
              <a:rPr lang="zh-TW" altLang="en-US" sz="2800" dirty="0" smtClean="0">
                <a:solidFill>
                  <a:srgbClr val="CC3399"/>
                </a:solidFill>
              </a:rPr>
              <a:t>答對則給予</a:t>
            </a:r>
            <a:r>
              <a:rPr lang="en-US" altLang="zh-TW" sz="2800" dirty="0" smtClean="0">
                <a:solidFill>
                  <a:srgbClr val="CC3399"/>
                </a:solidFill>
              </a:rPr>
              <a:t>1</a:t>
            </a:r>
            <a:r>
              <a:rPr lang="zh-TW" altLang="en-US" sz="2800" dirty="0" smtClean="0">
                <a:solidFill>
                  <a:srgbClr val="CC3399"/>
                </a:solidFill>
              </a:rPr>
              <a:t>，答錯給</a:t>
            </a:r>
            <a:r>
              <a:rPr lang="en-US" altLang="zh-TW" sz="2800" dirty="0" smtClean="0">
                <a:solidFill>
                  <a:srgbClr val="CC3399"/>
                </a:solidFill>
              </a:rPr>
              <a:t>0</a:t>
            </a:r>
            <a:endParaRPr lang="zh-TW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6000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4615815" y="3316941"/>
            <a:ext cx="395456" cy="215153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993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6.</a:t>
            </a:r>
            <a:r>
              <a:rPr lang="zh-TW" altLang="zh-TW" dirty="0"/>
              <a:t>資訊能力</a:t>
            </a:r>
            <a:r>
              <a:rPr lang="zh-TW" altLang="zh-TW" dirty="0" smtClean="0"/>
              <a:t>檢測</a:t>
            </a:r>
            <a:r>
              <a:rPr lang="en-US" altLang="zh-TW" sz="2800" dirty="0">
                <a:solidFill>
                  <a:srgbClr val="CC3399"/>
                </a:solidFill>
              </a:rPr>
              <a:t>-</a:t>
            </a:r>
            <a:r>
              <a:rPr lang="zh-TW" altLang="en-US" sz="2800" dirty="0" smtClean="0">
                <a:solidFill>
                  <a:srgbClr val="CC3399"/>
                </a:solidFill>
              </a:rPr>
              <a:t>答對顯示     符號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6000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4615815" y="3316941"/>
            <a:ext cx="377526" cy="296731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225415" y="3316941"/>
            <a:ext cx="377526" cy="296731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835015" y="3316941"/>
            <a:ext cx="377526" cy="296731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444615" y="3316941"/>
            <a:ext cx="377526" cy="296731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054215" y="3316941"/>
            <a:ext cx="377526" cy="296731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672780" y="3316941"/>
            <a:ext cx="377526" cy="296731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288389" y="3316941"/>
            <a:ext cx="377526" cy="296731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14465" y="604486"/>
            <a:ext cx="393551" cy="34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3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6.</a:t>
            </a:r>
            <a:r>
              <a:rPr lang="zh-TW" altLang="zh-TW" dirty="0"/>
              <a:t>資訊能力</a:t>
            </a:r>
            <a:r>
              <a:rPr lang="zh-TW" altLang="zh-TW" dirty="0" smtClean="0"/>
              <a:t>檢測</a:t>
            </a:r>
            <a:r>
              <a:rPr lang="en-US" altLang="zh-TW" sz="2800" dirty="0" smtClean="0">
                <a:solidFill>
                  <a:srgbClr val="CC3399"/>
                </a:solidFill>
              </a:rPr>
              <a:t>-</a:t>
            </a:r>
            <a:r>
              <a:rPr lang="zh-TW" altLang="en-US" sz="2800" dirty="0" smtClean="0">
                <a:solidFill>
                  <a:srgbClr val="CC3399"/>
                </a:solidFill>
              </a:rPr>
              <a:t>計算答對的題數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6000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3737275" y="3272117"/>
            <a:ext cx="637502" cy="251012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8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6.</a:t>
            </a:r>
            <a:r>
              <a:rPr lang="zh-TW" altLang="zh-TW" dirty="0"/>
              <a:t>資訊能力</a:t>
            </a:r>
            <a:r>
              <a:rPr lang="zh-TW" altLang="zh-TW" dirty="0" smtClean="0"/>
              <a:t>檢測</a:t>
            </a:r>
            <a:r>
              <a:rPr lang="en-US" altLang="zh-TW" sz="2800" dirty="0" smtClean="0">
                <a:solidFill>
                  <a:srgbClr val="CC3399"/>
                </a:solidFill>
              </a:rPr>
              <a:t>-</a:t>
            </a:r>
            <a:r>
              <a:rPr lang="zh-TW" altLang="en-US" sz="2800" dirty="0" smtClean="0">
                <a:solidFill>
                  <a:srgbClr val="CC3399"/>
                </a:solidFill>
              </a:rPr>
              <a:t>計算成績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6000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3128683" y="3263153"/>
            <a:ext cx="645458" cy="277906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337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資料分析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8780944"/>
              </p:ext>
            </p:extLst>
          </p:nvPr>
        </p:nvGraphicFramePr>
        <p:xfrm>
          <a:off x="628650" y="1296989"/>
          <a:ext cx="7886700" cy="491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536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3742C0-7843-4D5C-AFA4-678BD1292F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13742C0-7843-4D5C-AFA4-678BD1292F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C13742C0-7843-4D5C-AFA4-678BD1292F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C13742C0-7843-4D5C-AFA4-678BD1292F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72E1D1-F499-4E3A-B68B-89841A4A19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EE72E1D1-F499-4E3A-B68B-89841A4A19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EE72E1D1-F499-4E3A-B68B-89841A4A19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EE72E1D1-F499-4E3A-B68B-89841A4A19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E2AD46-F301-4C9F-BE81-8CD7EEE20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E8E2AD46-F301-4C9F-BE81-8CD7EEE206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E8E2AD46-F301-4C9F-BE81-8CD7EEE20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E8E2AD46-F301-4C9F-BE81-8CD7EEE20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A4EE97-8C97-4540-81D1-BAD4C6D5A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23A4EE97-8C97-4540-81D1-BAD4C6D5A0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23A4EE97-8C97-4540-81D1-BAD4C6D5A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23A4EE97-8C97-4540-81D1-BAD4C6D5A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DE65E23-26B2-4D91-A7E2-757144A6D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8DE65E23-26B2-4D91-A7E2-757144A6DB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8DE65E23-26B2-4D91-A7E2-757144A6D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8DE65E23-26B2-4D91-A7E2-757144A6D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A93615-FA67-4B97-A2E5-C9DCB981EE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9CA93615-FA67-4B97-A2E5-C9DCB981EE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9CA93615-FA67-4B97-A2E5-C9DCB981EE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9CA93615-FA67-4B97-A2E5-C9DCB981EE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85289F-CD50-4680-8B45-DEBFF26097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E185289F-CD50-4680-8B45-DEBFF26097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dgm id="{E185289F-CD50-4680-8B45-DEBFF26097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E185289F-CD50-4680-8B45-DEBFF26097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F6C9E1-1DE4-4712-A1E8-49BE58FFA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0DF6C9E1-1DE4-4712-A1E8-49BE58FFA8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graphicEl>
                                              <a:dgm id="{0DF6C9E1-1DE4-4712-A1E8-49BE58FFA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0DF6C9E1-1DE4-4712-A1E8-49BE58FFA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923FCB-ACF1-41BC-92DD-E99825E081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01923FCB-ACF1-41BC-92DD-E99825E081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01923FCB-ACF1-41BC-92DD-E99825E081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dgm id="{01923FCB-ACF1-41BC-92DD-E99825E081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B7D3DF-BC7E-4C26-8AED-4015AA5E68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D5B7D3DF-BC7E-4C26-8AED-4015AA5E68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graphicEl>
                                              <a:dgm id="{D5B7D3DF-BC7E-4C26-8AED-4015AA5E68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>
                                            <p:graphicEl>
                                              <a:dgm id="{D5B7D3DF-BC7E-4C26-8AED-4015AA5E68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6B7F8E-1CCA-4AA3-B810-D6A7039DA2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dgm id="{676B7F8E-1CCA-4AA3-B810-D6A7039DA2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graphicEl>
                                              <a:dgm id="{676B7F8E-1CCA-4AA3-B810-D6A7039DA2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>
                                            <p:graphicEl>
                                              <a:dgm id="{676B7F8E-1CCA-4AA3-B810-D6A7039DA2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1.</a:t>
            </a:r>
            <a:r>
              <a:rPr lang="zh-TW" altLang="zh-TW" dirty="0" smtClean="0"/>
              <a:t>移除</a:t>
            </a:r>
            <a:r>
              <a:rPr lang="zh-TW" altLang="zh-TW" dirty="0"/>
              <a:t>重複性</a:t>
            </a:r>
            <a:r>
              <a:rPr lang="zh-TW" altLang="zh-TW" dirty="0" smtClean="0"/>
              <a:t>資料</a:t>
            </a:r>
            <a:r>
              <a:rPr lang="en-US" altLang="zh-TW" sz="2800" dirty="0" smtClean="0">
                <a:solidFill>
                  <a:srgbClr val="CC3399"/>
                </a:solidFill>
              </a:rPr>
              <a:t>-</a:t>
            </a:r>
            <a:r>
              <a:rPr lang="zh-TW" altLang="en-US" sz="2800" dirty="0" smtClean="0">
                <a:solidFill>
                  <a:srgbClr val="CC3399"/>
                </a:solidFill>
              </a:rPr>
              <a:t>移除重複報名的資料</a:t>
            </a:r>
            <a:endParaRPr lang="zh-TW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5378824" y="1828799"/>
            <a:ext cx="860611" cy="20618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733365" y="4706470"/>
            <a:ext cx="860611" cy="20618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34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1.</a:t>
            </a:r>
            <a:r>
              <a:rPr lang="zh-TW" altLang="zh-TW" dirty="0" smtClean="0"/>
              <a:t>移除</a:t>
            </a:r>
            <a:r>
              <a:rPr lang="zh-TW" altLang="zh-TW" dirty="0"/>
              <a:t>重複性</a:t>
            </a:r>
            <a:r>
              <a:rPr lang="zh-TW" altLang="zh-TW" dirty="0" smtClean="0"/>
              <a:t>資料</a:t>
            </a:r>
            <a:r>
              <a:rPr lang="en-US" altLang="zh-TW" sz="2700" dirty="0" smtClean="0">
                <a:solidFill>
                  <a:srgbClr val="CC3399"/>
                </a:solidFill>
              </a:rPr>
              <a:t>-</a:t>
            </a:r>
            <a:r>
              <a:rPr lang="zh-TW" altLang="en-US" sz="2700" dirty="0" smtClean="0">
                <a:solidFill>
                  <a:srgbClr val="CC3399"/>
                </a:solidFill>
              </a:rPr>
              <a:t>利用身分證字號計算報名次數</a:t>
            </a:r>
            <a:endParaRPr lang="zh-TW" altLang="zh-TW" sz="4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4419600" y="3003176"/>
            <a:ext cx="860611" cy="206189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172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1.</a:t>
            </a:r>
            <a:r>
              <a:rPr lang="zh-TW" altLang="zh-TW" dirty="0" smtClean="0"/>
              <a:t>移除</a:t>
            </a:r>
            <a:r>
              <a:rPr lang="zh-TW" altLang="zh-TW" dirty="0"/>
              <a:t>重複性</a:t>
            </a:r>
            <a:r>
              <a:rPr lang="zh-TW" altLang="zh-TW" dirty="0" smtClean="0"/>
              <a:t>資料</a:t>
            </a:r>
            <a:r>
              <a:rPr lang="en-US" altLang="zh-TW" sz="2800" dirty="0" smtClean="0">
                <a:solidFill>
                  <a:srgbClr val="CC3399"/>
                </a:solidFill>
              </a:rPr>
              <a:t>-</a:t>
            </a:r>
            <a:r>
              <a:rPr lang="zh-TW" altLang="en-US" sz="2800" dirty="0" smtClean="0">
                <a:solidFill>
                  <a:srgbClr val="CC3399"/>
                </a:solidFill>
              </a:rPr>
              <a:t>篩選報名次數大於</a:t>
            </a:r>
            <a:r>
              <a:rPr lang="en-US" altLang="zh-TW" sz="2800" dirty="0" smtClean="0">
                <a:solidFill>
                  <a:srgbClr val="CC3399"/>
                </a:solidFill>
              </a:rPr>
              <a:t>1</a:t>
            </a:r>
            <a:r>
              <a:rPr lang="zh-TW" altLang="en-US" sz="2800" dirty="0" smtClean="0">
                <a:solidFill>
                  <a:srgbClr val="CC3399"/>
                </a:solidFill>
              </a:rPr>
              <a:t>的資料</a:t>
            </a:r>
            <a:endParaRPr lang="zh-TW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3639671" y="4025152"/>
            <a:ext cx="1631576" cy="502024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537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2.</a:t>
            </a:r>
            <a:r>
              <a:rPr lang="zh-TW" altLang="zh-TW" dirty="0" smtClean="0"/>
              <a:t>多重</a:t>
            </a:r>
            <a:r>
              <a:rPr lang="zh-TW" altLang="zh-TW" dirty="0"/>
              <a:t>選單資料</a:t>
            </a:r>
            <a:r>
              <a:rPr lang="zh-TW" altLang="zh-TW" dirty="0" smtClean="0"/>
              <a:t>驗證</a:t>
            </a:r>
            <a:r>
              <a:rPr lang="en-US" altLang="zh-TW" sz="2800" dirty="0" smtClean="0">
                <a:solidFill>
                  <a:srgbClr val="CC3399"/>
                </a:solidFill>
              </a:rPr>
              <a:t>-</a:t>
            </a:r>
            <a:r>
              <a:rPr lang="zh-TW" altLang="en-US" sz="2800" dirty="0" smtClean="0">
                <a:solidFill>
                  <a:srgbClr val="CC3399"/>
                </a:solidFill>
              </a:rPr>
              <a:t>學院清單</a:t>
            </a:r>
            <a:endParaRPr lang="zh-TW" altLang="zh-TW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6" name="矩形 5"/>
          <p:cNvSpPr/>
          <p:nvPr/>
        </p:nvSpPr>
        <p:spPr>
          <a:xfrm>
            <a:off x="1586754" y="2913530"/>
            <a:ext cx="1201270" cy="3334869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140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2.</a:t>
            </a:r>
            <a:r>
              <a:rPr lang="zh-TW" altLang="zh-TW" dirty="0" smtClean="0"/>
              <a:t>多重</a:t>
            </a:r>
            <a:r>
              <a:rPr lang="zh-TW" altLang="zh-TW" dirty="0"/>
              <a:t>選單資料</a:t>
            </a:r>
            <a:r>
              <a:rPr lang="zh-TW" altLang="zh-TW" dirty="0" smtClean="0"/>
              <a:t>驗證</a:t>
            </a:r>
            <a:r>
              <a:rPr lang="en-US" altLang="zh-TW" sz="2200" dirty="0" smtClean="0">
                <a:solidFill>
                  <a:srgbClr val="CC3399"/>
                </a:solidFill>
              </a:rPr>
              <a:t>-</a:t>
            </a:r>
            <a:r>
              <a:rPr lang="zh-TW" altLang="en-US" sz="2200" dirty="0" smtClean="0">
                <a:solidFill>
                  <a:srgbClr val="CC3399"/>
                </a:solidFill>
              </a:rPr>
              <a:t>以</a:t>
            </a:r>
            <a:r>
              <a:rPr lang="en-US" altLang="zh-TW" sz="2200" dirty="0" smtClean="0">
                <a:solidFill>
                  <a:srgbClr val="CC3399"/>
                </a:solidFill>
              </a:rPr>
              <a:t>INDIRECT</a:t>
            </a:r>
            <a:r>
              <a:rPr lang="zh-TW" altLang="en-US" sz="2200" dirty="0" smtClean="0">
                <a:solidFill>
                  <a:srgbClr val="CC3399"/>
                </a:solidFill>
              </a:rPr>
              <a:t>函數設定系級清單</a:t>
            </a:r>
            <a:endParaRPr lang="zh-TW" altLang="zh-TW" sz="36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6" name="矩形 5"/>
          <p:cNvSpPr/>
          <p:nvPr/>
        </p:nvSpPr>
        <p:spPr>
          <a:xfrm>
            <a:off x="2698377" y="2877672"/>
            <a:ext cx="1201270" cy="3415552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755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成績計算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4809806"/>
              </p:ext>
            </p:extLst>
          </p:nvPr>
        </p:nvGraphicFramePr>
        <p:xfrm>
          <a:off x="628650" y="1192307"/>
          <a:ext cx="7886700" cy="5136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957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C350F1-1951-4760-A858-77063F229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6C350F1-1951-4760-A858-77063F229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06C350F1-1951-4760-A858-77063F229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06C350F1-1951-4760-A858-77063F229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60E59C-976E-4499-AC29-4DEE30E1DB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BC60E59C-976E-4499-AC29-4DEE30E1DB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BC60E59C-976E-4499-AC29-4DEE30E1DB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BC60E59C-976E-4499-AC29-4DEE30E1DB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13D3DC-9139-4274-BC45-1F85925F81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A913D3DC-9139-4274-BC45-1F85925F81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A913D3DC-9139-4274-BC45-1F85925F81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A913D3DC-9139-4274-BC45-1F85925F81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1070F6-A1A5-460D-9FEF-9E1F05C14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381070F6-A1A5-460D-9FEF-9E1F05C14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381070F6-A1A5-460D-9FEF-9E1F05C14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381070F6-A1A5-460D-9FEF-9E1F05C14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F1609D-253B-4C71-B14D-34CC1F756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7CF1609D-253B-4C71-B14D-34CC1F756D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7CF1609D-253B-4C71-B14D-34CC1F756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7CF1609D-253B-4C71-B14D-34CC1F756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9B2204-CA5E-4816-85CE-AA12A026E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7F9B2204-CA5E-4816-85CE-AA12A026E2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7F9B2204-CA5E-4816-85CE-AA12A026E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7F9B2204-CA5E-4816-85CE-AA12A026E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C001FD-B521-4090-9688-4782B7ED4E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7FC001FD-B521-4090-9688-4782B7ED4E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dgm id="{7FC001FD-B521-4090-9688-4782B7ED4E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7FC001FD-B521-4090-9688-4782B7ED4E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A54ECD-1CFD-49C0-AF4A-87D8CEF7B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9AA54ECD-1CFD-49C0-AF4A-87D8CEF7B2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graphicEl>
                                              <a:dgm id="{9AA54ECD-1CFD-49C0-AF4A-87D8CEF7B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9AA54ECD-1CFD-49C0-AF4A-87D8CEF7B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6344D4A-98B9-4326-8EDD-42ECCDC609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96344D4A-98B9-4326-8EDD-42ECCDC609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96344D4A-98B9-4326-8EDD-42ECCDC609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dgm id="{96344D4A-98B9-4326-8EDD-42ECCDC609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4E6C81F-2E36-4131-9CAC-3425B2F992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74E6C81F-2E36-4131-9CAC-3425B2F992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graphicEl>
                                              <a:dgm id="{74E6C81F-2E36-4131-9CAC-3425B2F992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>
                                            <p:graphicEl>
                                              <a:dgm id="{74E6C81F-2E36-4131-9CAC-3425B2F992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A2221A-83DB-49D1-A59A-29DEA9391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dgm id="{9FA2221A-83DB-49D1-A59A-29DEA9391A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graphicEl>
                                              <a:dgm id="{9FA2221A-83DB-49D1-A59A-29DEA9391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>
                                            <p:graphicEl>
                                              <a:dgm id="{9FA2221A-83DB-49D1-A59A-29DEA9391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5C0A6A-A84F-4B34-A836-C895C2EDD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graphicEl>
                                              <a:dgm id="{F15C0A6A-A84F-4B34-A836-C895C2EDD0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>
                                            <p:graphicEl>
                                              <a:dgm id="{F15C0A6A-A84F-4B34-A836-C895C2EDD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>
                                            <p:graphicEl>
                                              <a:dgm id="{F15C0A6A-A84F-4B34-A836-C895C2EDD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B307EA5-A0DD-444D-8597-8B87D3B53E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graphicEl>
                                              <a:dgm id="{9B307EA5-A0DD-444D-8597-8B87D3B53E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">
                                            <p:graphicEl>
                                              <a:dgm id="{9B307EA5-A0DD-444D-8597-8B87D3B53E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">
                                            <p:graphicEl>
                                              <a:dgm id="{9B307EA5-A0DD-444D-8597-8B87D3B53E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2.</a:t>
            </a:r>
            <a:r>
              <a:rPr lang="zh-TW" altLang="zh-TW" dirty="0" smtClean="0"/>
              <a:t>多重</a:t>
            </a:r>
            <a:r>
              <a:rPr lang="zh-TW" altLang="zh-TW" dirty="0"/>
              <a:t>選單資料</a:t>
            </a:r>
            <a:r>
              <a:rPr lang="zh-TW" altLang="zh-TW" dirty="0" smtClean="0"/>
              <a:t>驗證</a:t>
            </a:r>
            <a:r>
              <a:rPr lang="en-US" altLang="zh-TW" sz="2800" dirty="0">
                <a:solidFill>
                  <a:srgbClr val="CC3399"/>
                </a:solidFill>
              </a:rPr>
              <a:t>-</a:t>
            </a:r>
            <a:r>
              <a:rPr lang="zh-TW" altLang="en-US" sz="2800" dirty="0" smtClean="0">
                <a:solidFill>
                  <a:srgbClr val="CC3399"/>
                </a:solidFill>
              </a:rPr>
              <a:t>學院</a:t>
            </a:r>
            <a:endParaRPr lang="zh-TW" altLang="zh-TW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6" name="橢圓 5"/>
          <p:cNvSpPr/>
          <p:nvPr/>
        </p:nvSpPr>
        <p:spPr>
          <a:xfrm>
            <a:off x="2626659" y="3316941"/>
            <a:ext cx="360000" cy="36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6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2.</a:t>
            </a:r>
            <a:r>
              <a:rPr lang="zh-TW" altLang="zh-TW" dirty="0" smtClean="0"/>
              <a:t>多重</a:t>
            </a:r>
            <a:r>
              <a:rPr lang="zh-TW" altLang="zh-TW" dirty="0"/>
              <a:t>選單資料</a:t>
            </a:r>
            <a:r>
              <a:rPr lang="zh-TW" altLang="zh-TW" dirty="0" smtClean="0"/>
              <a:t>驗證</a:t>
            </a:r>
            <a:r>
              <a:rPr lang="en-US" altLang="zh-TW" sz="2800" dirty="0" smtClean="0">
                <a:solidFill>
                  <a:srgbClr val="CC3399"/>
                </a:solidFill>
              </a:rPr>
              <a:t>-</a:t>
            </a:r>
            <a:r>
              <a:rPr lang="zh-TW" altLang="en-US" sz="2800" dirty="0" smtClean="0">
                <a:solidFill>
                  <a:srgbClr val="CC3399"/>
                </a:solidFill>
              </a:rPr>
              <a:t>系級</a:t>
            </a:r>
            <a:endParaRPr lang="zh-TW" altLang="zh-TW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7" name="橢圓 6"/>
          <p:cNvSpPr/>
          <p:nvPr/>
        </p:nvSpPr>
        <p:spPr>
          <a:xfrm>
            <a:off x="3738282" y="3307976"/>
            <a:ext cx="360000" cy="36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79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3.</a:t>
            </a:r>
            <a:r>
              <a:rPr lang="zh-TW" altLang="zh-TW" dirty="0" smtClean="0"/>
              <a:t>統計各科成績</a:t>
            </a:r>
            <a:r>
              <a:rPr lang="en-US" altLang="zh-TW" sz="2800" dirty="0" smtClean="0">
                <a:solidFill>
                  <a:srgbClr val="CC3399"/>
                </a:solidFill>
              </a:rPr>
              <a:t>-</a:t>
            </a:r>
            <a:r>
              <a:rPr lang="zh-TW" altLang="en-US" sz="2800" dirty="0" smtClean="0">
                <a:solidFill>
                  <a:srgbClr val="CC3399"/>
                </a:solidFill>
              </a:rPr>
              <a:t>成績總表</a:t>
            </a:r>
            <a:endParaRPr lang="zh-TW" altLang="zh-TW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73" y="1297822"/>
            <a:ext cx="8243367" cy="5254544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408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3.</a:t>
            </a:r>
            <a:r>
              <a:rPr lang="zh-TW" altLang="zh-TW" dirty="0" smtClean="0"/>
              <a:t>統計各科成績</a:t>
            </a:r>
            <a:r>
              <a:rPr lang="en-US" altLang="zh-TW" sz="2000" dirty="0" smtClean="0">
                <a:solidFill>
                  <a:srgbClr val="CC3399"/>
                </a:solidFill>
              </a:rPr>
              <a:t>-</a:t>
            </a:r>
            <a:r>
              <a:rPr lang="zh-TW" altLang="en-US" sz="2000" dirty="0" smtClean="0">
                <a:solidFill>
                  <a:srgbClr val="CC3399"/>
                </a:solidFill>
              </a:rPr>
              <a:t>統計各班級每科平均成績及名次</a:t>
            </a:r>
            <a:endParaRPr lang="zh-TW" altLang="zh-TW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73" y="1297822"/>
            <a:ext cx="8243367" cy="5254543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11" name="矩形 10"/>
          <p:cNvSpPr/>
          <p:nvPr/>
        </p:nvSpPr>
        <p:spPr>
          <a:xfrm>
            <a:off x="7521390" y="4545106"/>
            <a:ext cx="1215950" cy="18108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188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4.</a:t>
            </a:r>
            <a:r>
              <a:rPr lang="zh-TW" altLang="zh-TW" dirty="0" smtClean="0"/>
              <a:t>統計甄選名單</a:t>
            </a:r>
            <a:r>
              <a:rPr lang="en-US" altLang="zh-TW" sz="2800" dirty="0" smtClean="0">
                <a:solidFill>
                  <a:srgbClr val="CC3399"/>
                </a:solidFill>
              </a:rPr>
              <a:t>-</a:t>
            </a:r>
            <a:r>
              <a:rPr lang="zh-TW" altLang="en-US" sz="2800" dirty="0" smtClean="0">
                <a:solidFill>
                  <a:srgbClr val="CC3399"/>
                </a:solidFill>
              </a:rPr>
              <a:t>甄選名冊</a:t>
            </a:r>
            <a:endParaRPr lang="zh-TW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ln w="381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414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4.</a:t>
            </a:r>
            <a:r>
              <a:rPr lang="zh-TW" altLang="zh-TW" dirty="0" smtClean="0"/>
              <a:t>統計甄選名單</a:t>
            </a:r>
            <a:r>
              <a:rPr lang="en-US" altLang="zh-TW" sz="2000" dirty="0" smtClean="0">
                <a:solidFill>
                  <a:srgbClr val="CC3399"/>
                </a:solidFill>
              </a:rPr>
              <a:t>-</a:t>
            </a:r>
            <a:r>
              <a:rPr lang="zh-TW" altLang="en-US" sz="2000" dirty="0" smtClean="0">
                <a:solidFill>
                  <a:srgbClr val="CC3399"/>
                </a:solidFill>
              </a:rPr>
              <a:t>統計各班第一階段甄試人數及比例</a:t>
            </a:r>
            <a:endParaRPr lang="zh-TW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1" y="1296539"/>
            <a:ext cx="8245649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6" name="矩形 5"/>
          <p:cNvSpPr/>
          <p:nvPr/>
        </p:nvSpPr>
        <p:spPr>
          <a:xfrm>
            <a:off x="6732496" y="4482352"/>
            <a:ext cx="2006144" cy="187362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4.</a:t>
            </a:r>
            <a:r>
              <a:rPr lang="zh-TW" altLang="zh-TW" dirty="0" smtClean="0"/>
              <a:t>統計甄選名單</a:t>
            </a:r>
            <a:r>
              <a:rPr lang="en-US" altLang="zh-TW" sz="2000" dirty="0">
                <a:solidFill>
                  <a:srgbClr val="CC3399"/>
                </a:solidFill>
              </a:rPr>
              <a:t>-</a:t>
            </a:r>
            <a:r>
              <a:rPr lang="zh-TW" altLang="en-US" sz="2000" dirty="0" smtClean="0">
                <a:solidFill>
                  <a:srgbClr val="CC3399"/>
                </a:solidFill>
              </a:rPr>
              <a:t>統計各報考學校</a:t>
            </a:r>
            <a:r>
              <a:rPr lang="zh-TW" altLang="en-US" sz="2000" dirty="0">
                <a:solidFill>
                  <a:srgbClr val="CC3399"/>
                </a:solidFill>
              </a:rPr>
              <a:t>第一階段甄試通過</a:t>
            </a:r>
            <a:r>
              <a:rPr lang="zh-TW" altLang="en-US" sz="2000" dirty="0" smtClean="0">
                <a:solidFill>
                  <a:srgbClr val="CC3399"/>
                </a:solidFill>
              </a:rPr>
              <a:t>人數</a:t>
            </a:r>
            <a:endParaRPr lang="zh-TW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1" y="1296539"/>
            <a:ext cx="8245649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6" name="矩形 5"/>
          <p:cNvSpPr/>
          <p:nvPr/>
        </p:nvSpPr>
        <p:spPr>
          <a:xfrm>
            <a:off x="6732496" y="4482352"/>
            <a:ext cx="2006144" cy="187362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88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5.</a:t>
            </a:r>
            <a:r>
              <a:rPr lang="zh-TW" altLang="zh-TW" dirty="0" smtClean="0"/>
              <a:t>統計</a:t>
            </a:r>
            <a:r>
              <a:rPr lang="zh-TW" altLang="zh-TW" dirty="0"/>
              <a:t>學業</a:t>
            </a:r>
            <a:r>
              <a:rPr lang="zh-TW" altLang="zh-TW" dirty="0" smtClean="0"/>
              <a:t>成績</a:t>
            </a:r>
            <a:r>
              <a:rPr lang="en-US" altLang="zh-TW" sz="2800" dirty="0" smtClean="0">
                <a:solidFill>
                  <a:srgbClr val="CC3399"/>
                </a:solidFill>
              </a:rPr>
              <a:t>-</a:t>
            </a:r>
            <a:r>
              <a:rPr lang="zh-TW" altLang="en-US" sz="2800" dirty="0" smtClean="0">
                <a:solidFill>
                  <a:srgbClr val="CC3399"/>
                </a:solidFill>
              </a:rPr>
              <a:t>原始成績</a:t>
            </a:r>
            <a:endParaRPr lang="zh-TW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ln w="381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786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5.</a:t>
            </a:r>
            <a:r>
              <a:rPr lang="zh-TW" altLang="zh-TW" dirty="0" smtClean="0"/>
              <a:t>統計</a:t>
            </a:r>
            <a:r>
              <a:rPr lang="zh-TW" altLang="zh-TW" dirty="0"/>
              <a:t>學業</a:t>
            </a:r>
            <a:r>
              <a:rPr lang="zh-TW" altLang="zh-TW" dirty="0" smtClean="0"/>
              <a:t>成績</a:t>
            </a:r>
            <a:r>
              <a:rPr lang="en-US" altLang="zh-TW" sz="2000" dirty="0">
                <a:solidFill>
                  <a:srgbClr val="CC3399"/>
                </a:solidFill>
              </a:rPr>
              <a:t>-</a:t>
            </a:r>
            <a:r>
              <a:rPr lang="zh-TW" altLang="en-US" sz="2000" dirty="0" smtClean="0">
                <a:solidFill>
                  <a:srgbClr val="CC3399"/>
                </a:solidFill>
              </a:rPr>
              <a:t>統計各區域前三名成績與人數</a:t>
            </a:r>
            <a:endParaRPr lang="zh-TW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1" y="1296539"/>
            <a:ext cx="8245649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1237130" y="3054964"/>
            <a:ext cx="681319" cy="288872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2716308" y="5334000"/>
            <a:ext cx="4329951" cy="618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欲</a:t>
            </a:r>
            <a:r>
              <a:rPr lang="zh-TW" altLang="en-US" dirty="0"/>
              <a:t>分析與學校距離遠近是否會影響成績</a:t>
            </a:r>
          </a:p>
        </p:txBody>
      </p:sp>
    </p:spTree>
    <p:extLst>
      <p:ext uri="{BB962C8B-B14F-4D97-AF65-F5344CB8AC3E}">
        <p14:creationId xmlns:p14="http://schemas.microsoft.com/office/powerpoint/2010/main" val="4622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5.</a:t>
            </a:r>
            <a:r>
              <a:rPr lang="zh-TW" altLang="zh-TW" dirty="0" smtClean="0"/>
              <a:t>統計</a:t>
            </a:r>
            <a:r>
              <a:rPr lang="zh-TW" altLang="zh-TW" dirty="0"/>
              <a:t>學業</a:t>
            </a:r>
            <a:r>
              <a:rPr lang="zh-TW" altLang="zh-TW" dirty="0" smtClean="0"/>
              <a:t>成績</a:t>
            </a:r>
            <a:r>
              <a:rPr lang="en-US" altLang="zh-TW" sz="2000" dirty="0">
                <a:solidFill>
                  <a:srgbClr val="CC3399"/>
                </a:solidFill>
              </a:rPr>
              <a:t>-</a:t>
            </a:r>
            <a:r>
              <a:rPr lang="zh-TW" altLang="en-US" sz="2000" dirty="0">
                <a:solidFill>
                  <a:srgbClr val="CC3399"/>
                </a:solidFill>
              </a:rPr>
              <a:t>統計各</a:t>
            </a:r>
            <a:r>
              <a:rPr lang="zh-TW" altLang="en-US" sz="2000" dirty="0" smtClean="0">
                <a:solidFill>
                  <a:srgbClr val="CC3399"/>
                </a:solidFill>
              </a:rPr>
              <a:t>區域第</a:t>
            </a:r>
            <a:r>
              <a:rPr lang="en-US" altLang="zh-TW" sz="2000" dirty="0" smtClean="0">
                <a:solidFill>
                  <a:srgbClr val="CC3399"/>
                </a:solidFill>
              </a:rPr>
              <a:t>1</a:t>
            </a:r>
            <a:r>
              <a:rPr lang="zh-TW" altLang="en-US" sz="2000" dirty="0" smtClean="0">
                <a:solidFill>
                  <a:srgbClr val="CC3399"/>
                </a:solidFill>
              </a:rPr>
              <a:t>名人數</a:t>
            </a:r>
            <a:endParaRPr lang="zh-TW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1" y="1296539"/>
            <a:ext cx="8245649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1810869" y="3090822"/>
            <a:ext cx="555813" cy="270943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826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zh-TW" dirty="0" smtClean="0"/>
              <a:t>點名</a:t>
            </a:r>
            <a:r>
              <a:rPr lang="zh-TW" altLang="zh-TW" dirty="0"/>
              <a:t>次數</a:t>
            </a:r>
            <a:r>
              <a:rPr lang="zh-TW" altLang="zh-TW" dirty="0" smtClean="0"/>
              <a:t>統計</a:t>
            </a:r>
            <a:r>
              <a:rPr lang="en-US" altLang="zh-TW" sz="2800" dirty="0" smtClean="0">
                <a:solidFill>
                  <a:srgbClr val="CC3399"/>
                </a:solidFill>
              </a:rPr>
              <a:t>-</a:t>
            </a:r>
            <a:r>
              <a:rPr lang="zh-TW" altLang="en-US" sz="2800" dirty="0" smtClean="0">
                <a:solidFill>
                  <a:srgbClr val="CC3399"/>
                </a:solidFill>
              </a:rPr>
              <a:t>統計每週點名紀錄</a:t>
            </a:r>
            <a:endParaRPr lang="zh-TW" altLang="zh-TW" dirty="0"/>
          </a:p>
        </p:txBody>
      </p:sp>
      <p:pic>
        <p:nvPicPr>
          <p:cNvPr id="14" name="內容版面配置區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3" name="矩形 2"/>
          <p:cNvSpPr/>
          <p:nvPr/>
        </p:nvSpPr>
        <p:spPr>
          <a:xfrm>
            <a:off x="2599766" y="2931459"/>
            <a:ext cx="484093" cy="242047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582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5.</a:t>
            </a:r>
            <a:r>
              <a:rPr lang="zh-TW" altLang="zh-TW" dirty="0" smtClean="0"/>
              <a:t>統計</a:t>
            </a:r>
            <a:r>
              <a:rPr lang="zh-TW" altLang="zh-TW" dirty="0"/>
              <a:t>學業</a:t>
            </a:r>
            <a:r>
              <a:rPr lang="zh-TW" altLang="zh-TW" dirty="0" smtClean="0"/>
              <a:t>成績</a:t>
            </a:r>
            <a:r>
              <a:rPr lang="en-US" altLang="zh-TW" sz="2000" dirty="0">
                <a:solidFill>
                  <a:srgbClr val="CC3399"/>
                </a:solidFill>
              </a:rPr>
              <a:t>-</a:t>
            </a:r>
            <a:r>
              <a:rPr lang="zh-TW" altLang="en-US" sz="2000" dirty="0">
                <a:solidFill>
                  <a:srgbClr val="CC3399"/>
                </a:solidFill>
              </a:rPr>
              <a:t>統計各</a:t>
            </a:r>
            <a:r>
              <a:rPr lang="zh-TW" altLang="en-US" sz="2000" dirty="0" smtClean="0">
                <a:solidFill>
                  <a:srgbClr val="CC3399"/>
                </a:solidFill>
              </a:rPr>
              <a:t>區域第</a:t>
            </a:r>
            <a:r>
              <a:rPr lang="en-US" altLang="zh-TW" sz="2000" dirty="0" smtClean="0">
                <a:solidFill>
                  <a:srgbClr val="CC3399"/>
                </a:solidFill>
              </a:rPr>
              <a:t>2</a:t>
            </a:r>
            <a:r>
              <a:rPr lang="zh-TW" altLang="en-US" sz="2000" dirty="0" smtClean="0">
                <a:solidFill>
                  <a:srgbClr val="CC3399"/>
                </a:solidFill>
              </a:rPr>
              <a:t>名成績</a:t>
            </a:r>
            <a:endParaRPr lang="zh-TW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1" y="1296539"/>
            <a:ext cx="8245649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2259105" y="3063928"/>
            <a:ext cx="663389" cy="279908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332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5.</a:t>
            </a:r>
            <a:r>
              <a:rPr lang="zh-TW" altLang="zh-TW" dirty="0" smtClean="0"/>
              <a:t>統計</a:t>
            </a:r>
            <a:r>
              <a:rPr lang="zh-TW" altLang="zh-TW" dirty="0"/>
              <a:t>學業</a:t>
            </a:r>
            <a:r>
              <a:rPr lang="zh-TW" altLang="zh-TW" dirty="0" smtClean="0"/>
              <a:t>成績</a:t>
            </a:r>
            <a:r>
              <a:rPr lang="en-US" altLang="zh-TW" sz="2000" dirty="0">
                <a:solidFill>
                  <a:srgbClr val="CC3399"/>
                </a:solidFill>
              </a:rPr>
              <a:t>-</a:t>
            </a:r>
            <a:r>
              <a:rPr lang="zh-TW" altLang="en-US" sz="2000" dirty="0">
                <a:solidFill>
                  <a:srgbClr val="CC3399"/>
                </a:solidFill>
              </a:rPr>
              <a:t>統計各區域</a:t>
            </a:r>
            <a:r>
              <a:rPr lang="zh-TW" altLang="en-US" sz="2000" dirty="0" smtClean="0">
                <a:solidFill>
                  <a:srgbClr val="CC3399"/>
                </a:solidFill>
              </a:rPr>
              <a:t>第</a:t>
            </a:r>
            <a:r>
              <a:rPr lang="en-US" altLang="zh-TW" sz="2000" dirty="0" smtClean="0">
                <a:solidFill>
                  <a:srgbClr val="CC3399"/>
                </a:solidFill>
              </a:rPr>
              <a:t>3</a:t>
            </a:r>
            <a:r>
              <a:rPr lang="zh-TW" altLang="en-US" sz="2000" dirty="0" smtClean="0">
                <a:solidFill>
                  <a:srgbClr val="CC3399"/>
                </a:solidFill>
              </a:rPr>
              <a:t>名</a:t>
            </a:r>
            <a:r>
              <a:rPr lang="zh-TW" altLang="en-US" sz="2000" dirty="0">
                <a:solidFill>
                  <a:srgbClr val="CC3399"/>
                </a:solidFill>
              </a:rPr>
              <a:t>成績</a:t>
            </a:r>
            <a:endParaRPr lang="zh-TW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1" y="1296539"/>
            <a:ext cx="8245649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3290047" y="3054963"/>
            <a:ext cx="663388" cy="306801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064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5.</a:t>
            </a:r>
            <a:r>
              <a:rPr lang="zh-TW" altLang="zh-TW" dirty="0" smtClean="0"/>
              <a:t>統計</a:t>
            </a:r>
            <a:r>
              <a:rPr lang="zh-TW" altLang="zh-TW" dirty="0"/>
              <a:t>學業</a:t>
            </a:r>
            <a:r>
              <a:rPr lang="zh-TW" altLang="zh-TW" dirty="0" smtClean="0"/>
              <a:t>成績</a:t>
            </a:r>
            <a:r>
              <a:rPr lang="en-US" altLang="zh-TW" sz="2000" dirty="0" smtClean="0">
                <a:solidFill>
                  <a:srgbClr val="CC3399"/>
                </a:solidFill>
              </a:rPr>
              <a:t>-</a:t>
            </a:r>
            <a:r>
              <a:rPr lang="zh-TW" altLang="en-US" sz="2000" dirty="0" smtClean="0">
                <a:solidFill>
                  <a:srgbClr val="CC3399"/>
                </a:solidFill>
              </a:rPr>
              <a:t>繪製學業成績分佈圖</a:t>
            </a:r>
            <a:endParaRPr lang="zh-TW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1" y="1296539"/>
            <a:ext cx="8245649" cy="5255999"/>
          </a:xfrm>
          <a:ln w="381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752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zh-TW" dirty="0" smtClean="0"/>
              <a:t>點名</a:t>
            </a:r>
            <a:r>
              <a:rPr lang="zh-TW" altLang="zh-TW" dirty="0"/>
              <a:t>次數</a:t>
            </a:r>
            <a:r>
              <a:rPr lang="zh-TW" altLang="zh-TW" dirty="0" smtClean="0"/>
              <a:t>統計</a:t>
            </a:r>
            <a:r>
              <a:rPr lang="en-US" altLang="zh-TW" sz="2800" dirty="0" smtClean="0">
                <a:solidFill>
                  <a:srgbClr val="CC3399"/>
                </a:solidFill>
              </a:rPr>
              <a:t>-</a:t>
            </a:r>
            <a:r>
              <a:rPr lang="zh-TW" altLang="en-US" sz="2800" dirty="0" smtClean="0">
                <a:solidFill>
                  <a:srgbClr val="CC3399"/>
                </a:solidFill>
              </a:rPr>
              <a:t>每週點名紀錄</a:t>
            </a:r>
            <a:endParaRPr lang="zh-TW" altLang="zh-TW" dirty="0"/>
          </a:p>
        </p:txBody>
      </p:sp>
      <p:pic>
        <p:nvPicPr>
          <p:cNvPr id="14" name="內容版面配置區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1" y="1296539"/>
            <a:ext cx="8245649" cy="5255999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375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</a:t>
            </a:r>
            <a:r>
              <a:rPr lang="zh-TW" altLang="zh-TW" dirty="0" smtClean="0"/>
              <a:t>學習</a:t>
            </a:r>
            <a:r>
              <a:rPr lang="zh-TW" altLang="zh-TW" dirty="0"/>
              <a:t>成績</a:t>
            </a:r>
            <a:r>
              <a:rPr lang="zh-TW" altLang="zh-TW" dirty="0" smtClean="0"/>
              <a:t>計算</a:t>
            </a:r>
            <a:r>
              <a:rPr lang="en-US" altLang="zh-TW" sz="2800" dirty="0" smtClean="0">
                <a:solidFill>
                  <a:srgbClr val="CC3399"/>
                </a:solidFill>
              </a:rPr>
              <a:t>-</a:t>
            </a:r>
            <a:r>
              <a:rPr lang="zh-TW" altLang="en-US" sz="2800" dirty="0" smtClean="0">
                <a:solidFill>
                  <a:srgbClr val="CC3399"/>
                </a:solidFill>
              </a:rPr>
              <a:t>平時成績</a:t>
            </a:r>
            <a:endParaRPr lang="zh-TW" altLang="zh-TW" sz="2800" dirty="0">
              <a:solidFill>
                <a:srgbClr val="CC3399"/>
              </a:solidFill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4" name="矩形 3"/>
          <p:cNvSpPr/>
          <p:nvPr/>
        </p:nvSpPr>
        <p:spPr>
          <a:xfrm>
            <a:off x="2788024" y="3101788"/>
            <a:ext cx="591670" cy="242047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94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2.</a:t>
            </a:r>
            <a:r>
              <a:rPr lang="zh-TW" altLang="zh-TW" dirty="0" smtClean="0"/>
              <a:t>學習</a:t>
            </a:r>
            <a:r>
              <a:rPr lang="zh-TW" altLang="zh-TW" dirty="0"/>
              <a:t>成績</a:t>
            </a:r>
            <a:r>
              <a:rPr lang="zh-TW" altLang="zh-TW" dirty="0" smtClean="0"/>
              <a:t>計算</a:t>
            </a:r>
            <a:r>
              <a:rPr lang="en-US" altLang="zh-TW" sz="2800" dirty="0" smtClean="0">
                <a:solidFill>
                  <a:srgbClr val="CC3399"/>
                </a:solidFill>
              </a:rPr>
              <a:t>-</a:t>
            </a:r>
            <a:r>
              <a:rPr lang="zh-TW" altLang="en-US" sz="2800" dirty="0" smtClean="0">
                <a:solidFill>
                  <a:srgbClr val="CC3399"/>
                </a:solidFill>
              </a:rPr>
              <a:t>「平時成績」範圍</a:t>
            </a:r>
            <a:r>
              <a:rPr lang="zh-TW" altLang="en-US" sz="2800" dirty="0">
                <a:solidFill>
                  <a:srgbClr val="CC3399"/>
                </a:solidFill>
              </a:rPr>
              <a:t>名稱</a:t>
            </a:r>
            <a:endParaRPr lang="zh-TW" altLang="zh-TW" sz="2800" dirty="0">
              <a:solidFill>
                <a:srgbClr val="CC3399"/>
              </a:solidFill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4" name="矩形 3"/>
          <p:cNvSpPr/>
          <p:nvPr/>
        </p:nvSpPr>
        <p:spPr>
          <a:xfrm>
            <a:off x="492016" y="2312894"/>
            <a:ext cx="762000" cy="268941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449499" y="2519082"/>
            <a:ext cx="834760" cy="378310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50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</a:t>
            </a:r>
            <a:r>
              <a:rPr lang="zh-TW" altLang="zh-TW" dirty="0" smtClean="0"/>
              <a:t>學習</a:t>
            </a:r>
            <a:r>
              <a:rPr lang="zh-TW" altLang="zh-TW" dirty="0"/>
              <a:t>成績</a:t>
            </a:r>
            <a:r>
              <a:rPr lang="zh-TW" altLang="zh-TW" dirty="0" smtClean="0"/>
              <a:t>計算</a:t>
            </a:r>
            <a:r>
              <a:rPr lang="en-US" altLang="zh-TW" sz="2800" dirty="0">
                <a:solidFill>
                  <a:srgbClr val="CC3399"/>
                </a:solidFill>
              </a:rPr>
              <a:t>-</a:t>
            </a:r>
            <a:r>
              <a:rPr lang="zh-TW" altLang="en-US" sz="2800" dirty="0">
                <a:solidFill>
                  <a:srgbClr val="CC3399"/>
                </a:solidFill>
              </a:rPr>
              <a:t>成績加權計算</a:t>
            </a:r>
            <a:endParaRPr lang="zh-TW" altLang="zh-TW" sz="2800" dirty="0">
              <a:solidFill>
                <a:srgbClr val="CC3399"/>
              </a:solidFill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4" name="矩形 3"/>
          <p:cNvSpPr/>
          <p:nvPr/>
        </p:nvSpPr>
        <p:spPr>
          <a:xfrm>
            <a:off x="4285129" y="3083859"/>
            <a:ext cx="711686" cy="224117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</a:t>
            </a:r>
            <a:r>
              <a:rPr lang="zh-TW" altLang="zh-TW" dirty="0" smtClean="0"/>
              <a:t>學習</a:t>
            </a:r>
            <a:r>
              <a:rPr lang="zh-TW" altLang="zh-TW" dirty="0"/>
              <a:t>成績</a:t>
            </a:r>
            <a:r>
              <a:rPr lang="zh-TW" altLang="zh-TW" dirty="0" smtClean="0"/>
              <a:t>計算</a:t>
            </a:r>
            <a:r>
              <a:rPr lang="en-US" altLang="zh-TW" sz="2800" dirty="0">
                <a:solidFill>
                  <a:srgbClr val="CC3399"/>
                </a:solidFill>
              </a:rPr>
              <a:t>-</a:t>
            </a:r>
            <a:r>
              <a:rPr lang="zh-TW" altLang="en-US" sz="2800" dirty="0">
                <a:solidFill>
                  <a:srgbClr val="CC3399"/>
                </a:solidFill>
              </a:rPr>
              <a:t>點名</a:t>
            </a:r>
            <a:endParaRPr lang="zh-TW" altLang="zh-TW" sz="2800" dirty="0">
              <a:solidFill>
                <a:srgbClr val="CC3399"/>
              </a:solidFill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296539"/>
            <a:ext cx="8245651" cy="5255999"/>
          </a:xfr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4" name="矩形 3"/>
          <p:cNvSpPr/>
          <p:nvPr/>
        </p:nvSpPr>
        <p:spPr>
          <a:xfrm>
            <a:off x="4894731" y="3065930"/>
            <a:ext cx="636493" cy="251012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623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空大Excel">
  <a:themeElements>
    <a:clrScheme name="自訂 5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FFFFFF"/>
      </a:hlink>
      <a:folHlink>
        <a:srgbClr val="96A9A9"/>
      </a:folHlink>
    </a:clrScheme>
    <a:fontScheme name="自訂 1">
      <a:majorFont>
        <a:latin typeface="Times New Roman"/>
        <a:ea typeface="華康儷中黑"/>
        <a:cs typeface=""/>
      </a:majorFont>
      <a:minorFont>
        <a:latin typeface="Times New Roman"/>
        <a:ea typeface="華康儷中黑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空大Excel" id="{C05058AD-3AF9-49C7-9458-D18DC0EF25C9}" vid="{65883CC8-2537-4A9C-A118-74D4E349413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空大Excel</Template>
  <TotalTime>1727</TotalTime>
  <Words>496</Words>
  <Application>Microsoft Office PowerPoint</Application>
  <PresentationFormat>如螢幕大小 (4:3)</PresentationFormat>
  <Paragraphs>58</Paragraphs>
  <Slides>42</Slides>
  <Notes>1</Notes>
  <HiddenSlides>40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  <vt:variant>
        <vt:lpstr>自訂放映</vt:lpstr>
      </vt:variant>
      <vt:variant>
        <vt:i4>2</vt:i4>
      </vt:variant>
    </vt:vector>
  </HeadingPairs>
  <TitlesOfParts>
    <vt:vector size="52" baseType="lpstr">
      <vt:lpstr>華康新特黑體</vt:lpstr>
      <vt:lpstr>華康儷中黑</vt:lpstr>
      <vt:lpstr>新細明體</vt:lpstr>
      <vt:lpstr>Arial</vt:lpstr>
      <vt:lpstr>Calibri</vt:lpstr>
      <vt:lpstr>Times New Roman</vt:lpstr>
      <vt:lpstr>Wingdings</vt:lpstr>
      <vt:lpstr>空大Excel</vt:lpstr>
      <vt:lpstr>技術分析</vt:lpstr>
      <vt:lpstr>成績計算</vt:lpstr>
      <vt:lpstr>成績計算</vt:lpstr>
      <vt:lpstr>1.點名次數統計-統計每週點名紀錄</vt:lpstr>
      <vt:lpstr>1.點名次數統計-每週點名紀錄</vt:lpstr>
      <vt:lpstr>2.學習成績計算-平時成績</vt:lpstr>
      <vt:lpstr>2.學習成績計算-「平時成績」範圍名稱</vt:lpstr>
      <vt:lpstr>2.學習成績計算-成績加權計算</vt:lpstr>
      <vt:lpstr>2.學習成績計算-點名</vt:lpstr>
      <vt:lpstr>2.學習成績計算-「點名」範圍名稱</vt:lpstr>
      <vt:lpstr>2.學習成績計算-學期成績</vt:lpstr>
      <vt:lpstr>3.成績格式-期末考及格但學期成績不及格</vt:lpstr>
      <vt:lpstr>3.成績格式-及格   、50-59 、50以下</vt:lpstr>
      <vt:lpstr>3.成績格式-及格藍色、50-59綠色粗斜體 、50以下紅色粗斜體</vt:lpstr>
      <vt:lpstr>4.學號文字與數字形態轉換</vt:lpstr>
      <vt:lpstr>4.學號文字與數字形態轉換</vt:lpstr>
      <vt:lpstr>5.資料遮蔽-身份證中間三碼以*符號顯示</vt:lpstr>
      <vt:lpstr>5.資料遮蔽-姓名只保留首尾，其餘以○符號顯示</vt:lpstr>
      <vt:lpstr>5.資料遮蔽-電話中間三碼以X符號顯示</vt:lpstr>
      <vt:lpstr>6.資訊能力檢測-答對則給予1，答錯給0</vt:lpstr>
      <vt:lpstr>6.資訊能力檢測-答對顯示     符號</vt:lpstr>
      <vt:lpstr>6.資訊能力檢測-計算答對的題數</vt:lpstr>
      <vt:lpstr>6.資訊能力檢測-計算成績</vt:lpstr>
      <vt:lpstr>資料分析</vt:lpstr>
      <vt:lpstr>1.移除重複性資料-移除重複報名的資料</vt:lpstr>
      <vt:lpstr>1.移除重複性資料-利用身分證字號計算報名次數</vt:lpstr>
      <vt:lpstr>1.移除重複性資料-篩選報名次數大於1的資料</vt:lpstr>
      <vt:lpstr>2.多重選單資料驗證-學院清單</vt:lpstr>
      <vt:lpstr>2.多重選單資料驗證-以INDIRECT函數設定系級清單</vt:lpstr>
      <vt:lpstr>2.多重選單資料驗證-學院</vt:lpstr>
      <vt:lpstr>2.多重選單資料驗證-系級</vt:lpstr>
      <vt:lpstr>3.統計各科成績-成績總表</vt:lpstr>
      <vt:lpstr>3.統計各科成績-統計各班級每科平均成績及名次</vt:lpstr>
      <vt:lpstr>4.統計甄選名單-甄選名冊</vt:lpstr>
      <vt:lpstr>4.統計甄選名單-統計各班第一階段甄試人數及比例</vt:lpstr>
      <vt:lpstr>4.統計甄選名單-統計各報考學校第一階段甄試通過人數</vt:lpstr>
      <vt:lpstr>5.統計學業成績-原始成績</vt:lpstr>
      <vt:lpstr>5.統計學業成績-統計各區域前三名成績與人數</vt:lpstr>
      <vt:lpstr>5.統計學業成績-統計各區域第1名人數</vt:lpstr>
      <vt:lpstr>5.統計學業成績-統計各區域第2名成績</vt:lpstr>
      <vt:lpstr>5.統計學業成績-統計各區域第3名成績</vt:lpstr>
      <vt:lpstr>5.統計學業成績-繪製學業成績分佈圖</vt:lpstr>
      <vt:lpstr>成績計算</vt:lpstr>
      <vt:lpstr>資料分析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133</cp:revision>
  <dcterms:created xsi:type="dcterms:W3CDTF">2017-03-24T06:56:54Z</dcterms:created>
  <dcterms:modified xsi:type="dcterms:W3CDTF">2017-08-28T10:54:51Z</dcterms:modified>
</cp:coreProperties>
</file>